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2" r:id="rId5"/>
    <p:sldId id="271" r:id="rId6"/>
    <p:sldId id="292" r:id="rId7"/>
    <p:sldId id="294" r:id="rId8"/>
    <p:sldId id="295" r:id="rId9"/>
    <p:sldId id="293" r:id="rId10"/>
    <p:sldId id="296" r:id="rId11"/>
    <p:sldId id="299" r:id="rId12"/>
    <p:sldId id="298" r:id="rId13"/>
    <p:sldId id="289" r:id="rId14"/>
    <p:sldId id="297" r:id="rId15"/>
    <p:sldId id="29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E822-0E89-4F74-8DA2-96A2C4033878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46B1-F3DB-4CC0-9A56-49BFA373A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8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95195a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95195a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8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0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0d4275dda6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0d4275dda6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51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10d4275dda6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10d4275dda6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941925f0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941925f0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ad005257f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ad005257f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3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8205467" y="4890475"/>
            <a:ext cx="4283896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49300" y="5804375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899999">
            <a:off x="6428363" y="374384"/>
            <a:ext cx="794976" cy="68958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301025">
            <a:off x="11190489" y="2748567"/>
            <a:ext cx="1842504" cy="1598195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597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subTitle" idx="1"/>
          </p:nvPr>
        </p:nvSpPr>
        <p:spPr>
          <a:xfrm>
            <a:off x="1224100" y="4226667"/>
            <a:ext cx="4316800" cy="1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title"/>
          </p:nvPr>
        </p:nvSpPr>
        <p:spPr>
          <a:xfrm>
            <a:off x="1224100" y="2584667"/>
            <a:ext cx="4316800" cy="16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547599" y="407129"/>
            <a:ext cx="2353008" cy="85340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2179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50800" y="1600200"/>
            <a:ext cx="10290400" cy="4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301033">
            <a:off x="425185" y="-353679"/>
            <a:ext cx="1052027" cy="91253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/>
          <p:nvPr/>
        </p:nvSpPr>
        <p:spPr>
          <a:xfrm>
            <a:off x="-555300" y="174701"/>
            <a:ext cx="1368000" cy="1368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 rot="301053">
            <a:off x="1650107" y="6584770"/>
            <a:ext cx="583353" cy="506017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 flipH="1">
            <a:off x="10199493" y="5804371"/>
            <a:ext cx="2293944" cy="1053576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" name="Google Shape;29;p4"/>
          <p:cNvGrpSpPr/>
          <p:nvPr/>
        </p:nvGrpSpPr>
        <p:grpSpPr>
          <a:xfrm>
            <a:off x="11703390" y="4384499"/>
            <a:ext cx="730605" cy="730605"/>
            <a:chOff x="3796125" y="-35750"/>
            <a:chExt cx="773400" cy="773400"/>
          </a:xfrm>
        </p:grpSpPr>
        <p:sp>
          <p:nvSpPr>
            <p:cNvPr id="30" name="Google Shape;30;p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 rot="-177409">
            <a:off x="1396322" y="605258"/>
            <a:ext cx="9382892" cy="5647553"/>
          </a:xfrm>
          <a:prstGeom prst="roundRect">
            <a:avLst>
              <a:gd name="adj" fmla="val 2931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2526400" y="2435133"/>
            <a:ext cx="71392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2526400" y="1449933"/>
            <a:ext cx="7139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82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162267" y="1808700"/>
            <a:ext cx="58672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77" name="Google Shape;77;p9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9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82" name="Google Shape;82;p9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9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9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88" name="Google Shape;88;p9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9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Google Shape;90;p9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179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27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6090167" y="2690800"/>
            <a:ext cx="51508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highlight>
                  <a:schemeClr val="l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subTitle" idx="1"/>
          </p:nvPr>
        </p:nvSpPr>
        <p:spPr>
          <a:xfrm>
            <a:off x="6090133" y="5030400"/>
            <a:ext cx="47388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5" name="Google Shape;295;p20"/>
          <p:cNvSpPr/>
          <p:nvPr/>
        </p:nvSpPr>
        <p:spPr>
          <a:xfrm rot="301044">
            <a:off x="4775267" y="5362833"/>
            <a:ext cx="1291756" cy="112044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0"/>
          <p:cNvSpPr/>
          <p:nvPr/>
        </p:nvSpPr>
        <p:spPr>
          <a:xfrm rot="10800000" flipH="1">
            <a:off x="-730565" y="15"/>
            <a:ext cx="9033892" cy="4350292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986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/>
          <p:nvPr/>
        </p:nvSpPr>
        <p:spPr>
          <a:xfrm>
            <a:off x="11042593" y="1481017"/>
            <a:ext cx="3413600" cy="3413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32"/>
          <p:cNvSpPr txBox="1">
            <a:spLocks noGrp="1"/>
          </p:cNvSpPr>
          <p:nvPr>
            <p:ph type="title"/>
          </p:nvPr>
        </p:nvSpPr>
        <p:spPr>
          <a:xfrm>
            <a:off x="1939087" y="1557620"/>
            <a:ext cx="3927200" cy="2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32"/>
          <p:cNvSpPr txBox="1">
            <a:spLocks noGrp="1"/>
          </p:cNvSpPr>
          <p:nvPr>
            <p:ph type="title" idx="2"/>
          </p:nvPr>
        </p:nvSpPr>
        <p:spPr>
          <a:xfrm>
            <a:off x="7132867" y="719200"/>
            <a:ext cx="40928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500" name="Google Shape;500;p32"/>
          <p:cNvGrpSpPr/>
          <p:nvPr/>
        </p:nvGrpSpPr>
        <p:grpSpPr>
          <a:xfrm>
            <a:off x="10713388" y="2580560"/>
            <a:ext cx="776184" cy="776184"/>
            <a:chOff x="3796125" y="-35750"/>
            <a:chExt cx="773400" cy="773400"/>
          </a:xfrm>
        </p:grpSpPr>
        <p:sp>
          <p:nvSpPr>
            <p:cNvPr id="501" name="Google Shape;501;p32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2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3" name="Google Shape;503;p32"/>
          <p:cNvSpPr txBox="1"/>
          <p:nvPr/>
        </p:nvSpPr>
        <p:spPr>
          <a:xfrm>
            <a:off x="7132867" y="4393617"/>
            <a:ext cx="3800400" cy="128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760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6" name="Google Shape;506;p33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507" name="Google Shape;507;p33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33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512" name="Google Shape;512;p33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6" name="Google Shape;516;p33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518" name="Google Shape;518;p33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3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0" name="Google Shape;520;p33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542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/>
          <p:nvPr/>
        </p:nvSpPr>
        <p:spPr>
          <a:xfrm>
            <a:off x="-266667" y="-715433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3" name="Google Shape;523;p34"/>
          <p:cNvGrpSpPr/>
          <p:nvPr/>
        </p:nvGrpSpPr>
        <p:grpSpPr>
          <a:xfrm>
            <a:off x="371666" y="1804569"/>
            <a:ext cx="442076" cy="442076"/>
            <a:chOff x="3796125" y="-35750"/>
            <a:chExt cx="773400" cy="773400"/>
          </a:xfrm>
        </p:grpSpPr>
        <p:sp>
          <p:nvSpPr>
            <p:cNvPr id="524" name="Google Shape;524;p3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3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6" name="Google Shape;526;p34"/>
          <p:cNvSpPr/>
          <p:nvPr/>
        </p:nvSpPr>
        <p:spPr>
          <a:xfrm>
            <a:off x="-228931" y="5443934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34"/>
          <p:cNvSpPr/>
          <p:nvPr/>
        </p:nvSpPr>
        <p:spPr>
          <a:xfrm rot="10800000">
            <a:off x="9451103" y="-3108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34"/>
          <p:cNvSpPr/>
          <p:nvPr/>
        </p:nvSpPr>
        <p:spPr>
          <a:xfrm rot="-301037" flipH="1">
            <a:off x="8530657" y="178093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34"/>
          <p:cNvSpPr/>
          <p:nvPr/>
        </p:nvSpPr>
        <p:spPr>
          <a:xfrm rot="-301037" flipH="1">
            <a:off x="3093190" y="6368160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0" name="Google Shape;530;p34"/>
          <p:cNvGrpSpPr/>
          <p:nvPr/>
        </p:nvGrpSpPr>
        <p:grpSpPr>
          <a:xfrm>
            <a:off x="-228921" y="3800600"/>
            <a:ext cx="2103631" cy="1191875"/>
            <a:chOff x="3467026" y="90021"/>
            <a:chExt cx="2493241" cy="1412619"/>
          </a:xfrm>
        </p:grpSpPr>
        <p:grpSp>
          <p:nvGrpSpPr>
            <p:cNvPr id="531" name="Google Shape;531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32" name="Google Shape;53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4" name="Google Shape;534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" name="Google Shape;535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8" name="Google Shape;538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9" name="Google Shape;539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42" name="Google Shape;542;p34"/>
          <p:cNvGrpSpPr/>
          <p:nvPr/>
        </p:nvGrpSpPr>
        <p:grpSpPr>
          <a:xfrm rot="10800000" flipH="1">
            <a:off x="10592909" y="1883467"/>
            <a:ext cx="1884225" cy="1067564"/>
            <a:chOff x="3467026" y="90021"/>
            <a:chExt cx="2493241" cy="1412619"/>
          </a:xfrm>
        </p:grpSpPr>
        <p:grpSp>
          <p:nvGrpSpPr>
            <p:cNvPr id="543" name="Google Shape;543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 rot="-5669579">
                <a:off x="3906531" y="380700"/>
                <a:ext cx="257038" cy="222948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46" name="Google Shape;546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7" name="Google Shape;547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 rot="-5213359">
                <a:off x="3901403" y="295076"/>
                <a:ext cx="257038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50" name="Google Shape;550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52" name="Google Shape;55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 rot="-5772885">
                <a:off x="3915516" y="355915"/>
                <a:ext cx="257036" cy="222952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54" name="Google Shape;554;p34"/>
          <p:cNvSpPr/>
          <p:nvPr/>
        </p:nvSpPr>
        <p:spPr>
          <a:xfrm>
            <a:off x="10631233" y="4816100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514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400" y="1536633"/>
            <a:ext cx="1027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41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ch.w3.kanazawa-u.ac.jp/" TargetMode="External"/><Relationship Id="rId3" Type="http://schemas.openxmlformats.org/officeDocument/2006/relationships/hyperlink" Target="https://www.nicdarkthemes.com/themes/children/wp/demo/" TargetMode="External"/><Relationship Id="rId7" Type="http://schemas.openxmlformats.org/officeDocument/2006/relationships/hyperlink" Target="https://www.nicdarkthemes.com/themes/children/wp/demo/education/home-2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icdarkthemes.com/themes/children/wp/demo/education/" TargetMode="External"/><Relationship Id="rId5" Type="http://schemas.openxmlformats.org/officeDocument/2006/relationships/hyperlink" Target="http://preview.themeforest.net/item/baby-kids-education-primary-school-for-children/full_screen_preview/10240657" TargetMode="External"/><Relationship Id="rId4" Type="http://schemas.openxmlformats.org/officeDocument/2006/relationships/hyperlink" Target="https://sukawa-hoikuen.com/" TargetMode="External"/><Relationship Id="rId9" Type="http://schemas.openxmlformats.org/officeDocument/2006/relationships/hyperlink" Target="https://demo.templatemonster.com/demo/78185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Wonder Lab</a:t>
            </a:r>
            <a:endParaRPr dirty="0"/>
          </a:p>
        </p:txBody>
      </p:sp>
      <p:sp>
        <p:nvSpPr>
          <p:cNvPr id="566" name="Google Shape;566;p38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許凱閔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2024/04/17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3845184" y="-357459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-1174867" y="-575116"/>
            <a:ext cx="3042000" cy="30420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9" name="Google Shape;569;p38"/>
          <p:cNvGrpSpPr/>
          <p:nvPr/>
        </p:nvGrpSpPr>
        <p:grpSpPr>
          <a:xfrm>
            <a:off x="-1382867" y="1447733"/>
            <a:ext cx="5936000" cy="5936000"/>
            <a:chOff x="-1037150" y="1085800"/>
            <a:chExt cx="4452000" cy="4452000"/>
          </a:xfrm>
        </p:grpSpPr>
        <p:sp>
          <p:nvSpPr>
            <p:cNvPr id="570" name="Google Shape;570;p38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38"/>
          <p:cNvGrpSpPr/>
          <p:nvPr/>
        </p:nvGrpSpPr>
        <p:grpSpPr>
          <a:xfrm rot="1315341">
            <a:off x="374108" y="2390811"/>
            <a:ext cx="3840329" cy="2747911"/>
            <a:chOff x="3698375" y="764675"/>
            <a:chExt cx="1508825" cy="1079625"/>
          </a:xfrm>
        </p:grpSpPr>
        <p:sp>
          <p:nvSpPr>
            <p:cNvPr id="573" name="Google Shape;573;p38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599" name="Google Shape;599;p38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1458948">
            <a:off x="58200" y="497051"/>
            <a:ext cx="750747" cy="1819831"/>
            <a:chOff x="2541375" y="3220475"/>
            <a:chExt cx="427450" cy="1036150"/>
          </a:xfrm>
        </p:grpSpPr>
        <p:sp>
          <p:nvSpPr>
            <p:cNvPr id="608" name="Google Shape;608;p38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8"/>
          <p:cNvGrpSpPr/>
          <p:nvPr/>
        </p:nvGrpSpPr>
        <p:grpSpPr>
          <a:xfrm>
            <a:off x="3204121" y="5278809"/>
            <a:ext cx="2310508" cy="2391603"/>
            <a:chOff x="5556925" y="2802275"/>
            <a:chExt cx="757875" cy="784475"/>
          </a:xfrm>
        </p:grpSpPr>
        <p:sp>
          <p:nvSpPr>
            <p:cNvPr id="614" name="Google Shape;614;p38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38"/>
          <p:cNvGrpSpPr/>
          <p:nvPr/>
        </p:nvGrpSpPr>
        <p:grpSpPr>
          <a:xfrm rot="544886">
            <a:off x="4081479" y="2126948"/>
            <a:ext cx="1147831" cy="2238509"/>
            <a:chOff x="6945350" y="145425"/>
            <a:chExt cx="317325" cy="618850"/>
          </a:xfrm>
        </p:grpSpPr>
        <p:sp>
          <p:nvSpPr>
            <p:cNvPr id="636" name="Google Shape;636;p38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38"/>
          <p:cNvGrpSpPr/>
          <p:nvPr/>
        </p:nvGrpSpPr>
        <p:grpSpPr>
          <a:xfrm rot="-2019428">
            <a:off x="2058425" y="330331"/>
            <a:ext cx="1438584" cy="2153272"/>
            <a:chOff x="7166500" y="-57275"/>
            <a:chExt cx="414050" cy="619750"/>
          </a:xfrm>
        </p:grpSpPr>
        <p:sp>
          <p:nvSpPr>
            <p:cNvPr id="641" name="Google Shape;641;p38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4057990" y="925132"/>
            <a:ext cx="730605" cy="730605"/>
            <a:chOff x="3796125" y="-35750"/>
            <a:chExt cx="773400" cy="773400"/>
          </a:xfrm>
        </p:grpSpPr>
        <p:sp>
          <p:nvSpPr>
            <p:cNvPr id="646" name="Google Shape;646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-799107" y="3852862"/>
            <a:ext cx="1306117" cy="1306117"/>
            <a:chOff x="3796125" y="-35750"/>
            <a:chExt cx="773400" cy="773400"/>
          </a:xfrm>
        </p:grpSpPr>
        <p:sp>
          <p:nvSpPr>
            <p:cNvPr id="649" name="Google Shape;649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CAE9D03-17E5-4947-AA94-CD4F55F344E9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9C466E-4B24-4DC5-945D-C85EA5B9DAAE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B443CD-7667-4D90-8617-674D63DF5D08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CF3D44-9FC9-4367-9248-5707DB9D234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815D9B-6BC0-410E-A066-458EAB98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1" y="2157741"/>
            <a:ext cx="2357568" cy="41796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D43215-2CC5-4D08-8611-2BB076323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7" y="2245711"/>
            <a:ext cx="2394000" cy="41136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49BD9A-E80C-4316-840D-FE1FA5122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58" y="2201726"/>
            <a:ext cx="2357569" cy="41796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46358B-9796-44BE-BFBE-253BD06A6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25" y="2223719"/>
            <a:ext cx="2357568" cy="41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2237344" y="1519708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4848264" y="152565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7703528" y="1525653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C00F7-8EAD-4C45-9241-103FC31D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54" y="1835494"/>
            <a:ext cx="945331" cy="46205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7231E1-5C07-4B90-A480-0BCDD4E0D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97" y="1861694"/>
            <a:ext cx="1261150" cy="46205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18586E-4263-4FC8-9BD3-E9D1D7DA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36" y="1903347"/>
            <a:ext cx="1025550" cy="47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CAE9D03-17E5-4947-AA94-CD4F55F344E9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9C466E-4B24-4DC5-945D-C85EA5B9DAAE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B443CD-7667-4D90-8617-674D63DF5D08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CF3D44-9FC9-4367-9248-5707DB9D234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345C21-B8AC-4CA8-BA1E-9D1454EA9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7" y="2140987"/>
            <a:ext cx="1175753" cy="44850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117A64-2E61-4E17-82FA-9D4E9F88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26" y="2035004"/>
            <a:ext cx="1329001" cy="45822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007C1C-E93E-4890-A26D-1E270B636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12" y="2114948"/>
            <a:ext cx="1605589" cy="45023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507CD3F-5DD3-4456-9955-40CA4B849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16" y="2066132"/>
            <a:ext cx="871659" cy="45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71"/>
          <p:cNvGrpSpPr/>
          <p:nvPr/>
        </p:nvGrpSpPr>
        <p:grpSpPr>
          <a:xfrm rot="-55">
            <a:off x="7973838" y="623541"/>
            <a:ext cx="2793251" cy="5551791"/>
            <a:chOff x="3336600" y="3468450"/>
            <a:chExt cx="336250" cy="668300"/>
          </a:xfrm>
        </p:grpSpPr>
        <p:sp>
          <p:nvSpPr>
            <p:cNvPr id="1888" name="Google Shape;1888;p71"/>
            <p:cNvSpPr/>
            <p:nvPr/>
          </p:nvSpPr>
          <p:spPr>
            <a:xfrm>
              <a:off x="3336600" y="3468450"/>
              <a:ext cx="336250" cy="668300"/>
            </a:xfrm>
            <a:custGeom>
              <a:avLst/>
              <a:gdLst/>
              <a:ahLst/>
              <a:cxnLst/>
              <a:rect l="l" t="t" r="r" b="b"/>
              <a:pathLst>
                <a:path w="13450" h="26732" extrusionOk="0">
                  <a:moveTo>
                    <a:pt x="12354" y="461"/>
                  </a:moveTo>
                  <a:cubicBezTo>
                    <a:pt x="12730" y="461"/>
                    <a:pt x="13031" y="762"/>
                    <a:pt x="13031" y="1139"/>
                  </a:cubicBezTo>
                  <a:lnTo>
                    <a:pt x="13031" y="24221"/>
                  </a:lnTo>
                  <a:cubicBezTo>
                    <a:pt x="13031" y="24598"/>
                    <a:pt x="12730" y="24899"/>
                    <a:pt x="12354" y="24899"/>
                  </a:cubicBezTo>
                  <a:lnTo>
                    <a:pt x="1097" y="24899"/>
                  </a:lnTo>
                  <a:cubicBezTo>
                    <a:pt x="720" y="24899"/>
                    <a:pt x="419" y="24598"/>
                    <a:pt x="419" y="24221"/>
                  </a:cubicBezTo>
                  <a:lnTo>
                    <a:pt x="419" y="1139"/>
                  </a:lnTo>
                  <a:cubicBezTo>
                    <a:pt x="419" y="762"/>
                    <a:pt x="720" y="461"/>
                    <a:pt x="1097" y="461"/>
                  </a:cubicBezTo>
                  <a:close/>
                  <a:moveTo>
                    <a:pt x="1022" y="0"/>
                  </a:moveTo>
                  <a:cubicBezTo>
                    <a:pt x="461" y="0"/>
                    <a:pt x="1" y="452"/>
                    <a:pt x="1" y="1021"/>
                  </a:cubicBezTo>
                  <a:lnTo>
                    <a:pt x="1" y="25711"/>
                  </a:lnTo>
                  <a:cubicBezTo>
                    <a:pt x="1" y="26280"/>
                    <a:pt x="461" y="26732"/>
                    <a:pt x="1022" y="26732"/>
                  </a:cubicBezTo>
                  <a:lnTo>
                    <a:pt x="12429" y="26732"/>
                  </a:lnTo>
                  <a:cubicBezTo>
                    <a:pt x="12998" y="26732"/>
                    <a:pt x="13450" y="26271"/>
                    <a:pt x="13450" y="25711"/>
                  </a:cubicBezTo>
                  <a:lnTo>
                    <a:pt x="13450" y="1021"/>
                  </a:lnTo>
                  <a:cubicBezTo>
                    <a:pt x="13450" y="452"/>
                    <a:pt x="12998" y="0"/>
                    <a:pt x="1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71"/>
            <p:cNvSpPr/>
            <p:nvPr/>
          </p:nvSpPr>
          <p:spPr>
            <a:xfrm>
              <a:off x="3490375" y="4105350"/>
              <a:ext cx="18250" cy="18225"/>
            </a:xfrm>
            <a:custGeom>
              <a:avLst/>
              <a:gdLst/>
              <a:ahLst/>
              <a:cxnLst/>
              <a:rect l="l" t="t" r="r" b="b"/>
              <a:pathLst>
                <a:path w="730" h="729" extrusionOk="0">
                  <a:moveTo>
                    <a:pt x="511" y="84"/>
                  </a:moveTo>
                  <a:cubicBezTo>
                    <a:pt x="587" y="84"/>
                    <a:pt x="645" y="143"/>
                    <a:pt x="645" y="218"/>
                  </a:cubicBezTo>
                  <a:lnTo>
                    <a:pt x="645" y="511"/>
                  </a:lnTo>
                  <a:cubicBezTo>
                    <a:pt x="645" y="586"/>
                    <a:pt x="587" y="653"/>
                    <a:pt x="511" y="653"/>
                  </a:cubicBezTo>
                  <a:lnTo>
                    <a:pt x="219" y="653"/>
                  </a:lnTo>
                  <a:cubicBezTo>
                    <a:pt x="143" y="653"/>
                    <a:pt x="76" y="586"/>
                    <a:pt x="76" y="511"/>
                  </a:cubicBezTo>
                  <a:lnTo>
                    <a:pt x="76" y="218"/>
                  </a:lnTo>
                  <a:cubicBezTo>
                    <a:pt x="76" y="143"/>
                    <a:pt x="143" y="84"/>
                    <a:pt x="219" y="84"/>
                  </a:cubicBezTo>
                  <a:close/>
                  <a:moveTo>
                    <a:pt x="219" y="0"/>
                  </a:moveTo>
                  <a:cubicBezTo>
                    <a:pt x="101" y="0"/>
                    <a:pt x="1" y="101"/>
                    <a:pt x="1" y="218"/>
                  </a:cubicBezTo>
                  <a:lnTo>
                    <a:pt x="1" y="511"/>
                  </a:lnTo>
                  <a:cubicBezTo>
                    <a:pt x="1" y="628"/>
                    <a:pt x="101" y="729"/>
                    <a:pt x="219" y="729"/>
                  </a:cubicBezTo>
                  <a:lnTo>
                    <a:pt x="511" y="729"/>
                  </a:lnTo>
                  <a:cubicBezTo>
                    <a:pt x="629" y="729"/>
                    <a:pt x="729" y="628"/>
                    <a:pt x="729" y="511"/>
                  </a:cubicBezTo>
                  <a:lnTo>
                    <a:pt x="729" y="218"/>
                  </a:lnTo>
                  <a:cubicBezTo>
                    <a:pt x="729" y="101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90" name="Google Shape;1890;p71"/>
          <p:cNvSpPr/>
          <p:nvPr/>
        </p:nvSpPr>
        <p:spPr>
          <a:xfrm rot="-100222">
            <a:off x="535058" y="2266228"/>
            <a:ext cx="5694820" cy="3961675"/>
          </a:xfrm>
          <a:prstGeom prst="roundRect">
            <a:avLst>
              <a:gd name="adj" fmla="val 2499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2" name="Google Shape;1892;p71"/>
          <p:cNvSpPr txBox="1">
            <a:spLocks noGrp="1"/>
          </p:cNvSpPr>
          <p:nvPr>
            <p:ph type="title"/>
          </p:nvPr>
        </p:nvSpPr>
        <p:spPr>
          <a:xfrm>
            <a:off x="1224100" y="2584667"/>
            <a:ext cx="4316800" cy="8443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行動版網站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01" name="Google Shape;1901;p71"/>
          <p:cNvGrpSpPr/>
          <p:nvPr/>
        </p:nvGrpSpPr>
        <p:grpSpPr>
          <a:xfrm>
            <a:off x="3936755" y="768480"/>
            <a:ext cx="2793271" cy="2424000"/>
            <a:chOff x="578925" y="1139250"/>
            <a:chExt cx="974850" cy="845975"/>
          </a:xfrm>
        </p:grpSpPr>
        <p:sp>
          <p:nvSpPr>
            <p:cNvPr id="1902" name="Google Shape;1902;p71"/>
            <p:cNvSpPr/>
            <p:nvPr/>
          </p:nvSpPr>
          <p:spPr>
            <a:xfrm>
              <a:off x="578925" y="1139250"/>
              <a:ext cx="974850" cy="845975"/>
            </a:xfrm>
            <a:custGeom>
              <a:avLst/>
              <a:gdLst/>
              <a:ahLst/>
              <a:cxnLst/>
              <a:rect l="l" t="t" r="r" b="b"/>
              <a:pathLst>
                <a:path w="38994" h="33839" extrusionOk="0">
                  <a:moveTo>
                    <a:pt x="19527" y="11550"/>
                  </a:moveTo>
                  <a:cubicBezTo>
                    <a:pt x="19741" y="11764"/>
                    <a:pt x="19944" y="12002"/>
                    <a:pt x="20158" y="12240"/>
                  </a:cubicBezTo>
                  <a:lnTo>
                    <a:pt x="18884" y="12240"/>
                  </a:lnTo>
                  <a:cubicBezTo>
                    <a:pt x="19098" y="12002"/>
                    <a:pt x="19325" y="11788"/>
                    <a:pt x="19527" y="11550"/>
                  </a:cubicBezTo>
                  <a:close/>
                  <a:moveTo>
                    <a:pt x="6275" y="727"/>
                  </a:moveTo>
                  <a:cubicBezTo>
                    <a:pt x="7978" y="727"/>
                    <a:pt x="12871" y="4323"/>
                    <a:pt x="19063" y="11050"/>
                  </a:cubicBezTo>
                  <a:cubicBezTo>
                    <a:pt x="18693" y="11455"/>
                    <a:pt x="18336" y="11859"/>
                    <a:pt x="17967" y="12264"/>
                  </a:cubicBezTo>
                  <a:cubicBezTo>
                    <a:pt x="15812" y="12300"/>
                    <a:pt x="13633" y="12419"/>
                    <a:pt x="11609" y="12633"/>
                  </a:cubicBezTo>
                  <a:cubicBezTo>
                    <a:pt x="7216" y="6549"/>
                    <a:pt x="5049" y="1930"/>
                    <a:pt x="5823" y="906"/>
                  </a:cubicBezTo>
                  <a:cubicBezTo>
                    <a:pt x="5882" y="834"/>
                    <a:pt x="5978" y="727"/>
                    <a:pt x="6275" y="727"/>
                  </a:cubicBezTo>
                  <a:close/>
                  <a:moveTo>
                    <a:pt x="32874" y="668"/>
                  </a:moveTo>
                  <a:cubicBezTo>
                    <a:pt x="33088" y="668"/>
                    <a:pt x="33112" y="739"/>
                    <a:pt x="33136" y="799"/>
                  </a:cubicBezTo>
                  <a:cubicBezTo>
                    <a:pt x="33517" y="2061"/>
                    <a:pt x="31600" y="6573"/>
                    <a:pt x="27337" y="12633"/>
                  </a:cubicBezTo>
                  <a:cubicBezTo>
                    <a:pt x="25313" y="12419"/>
                    <a:pt x="23194" y="12300"/>
                    <a:pt x="21051" y="12264"/>
                  </a:cubicBezTo>
                  <a:lnTo>
                    <a:pt x="19979" y="11050"/>
                  </a:lnTo>
                  <a:cubicBezTo>
                    <a:pt x="25813" y="4823"/>
                    <a:pt x="31207" y="668"/>
                    <a:pt x="32874" y="668"/>
                  </a:cubicBezTo>
                  <a:close/>
                  <a:moveTo>
                    <a:pt x="17372" y="12943"/>
                  </a:moveTo>
                  <a:lnTo>
                    <a:pt x="17372" y="12943"/>
                  </a:lnTo>
                  <a:cubicBezTo>
                    <a:pt x="17193" y="13133"/>
                    <a:pt x="17015" y="13348"/>
                    <a:pt x="16848" y="13538"/>
                  </a:cubicBezTo>
                  <a:cubicBezTo>
                    <a:pt x="16026" y="14479"/>
                    <a:pt x="15241" y="15443"/>
                    <a:pt x="14467" y="16396"/>
                  </a:cubicBezTo>
                  <a:cubicBezTo>
                    <a:pt x="13621" y="15324"/>
                    <a:pt x="12812" y="14264"/>
                    <a:pt x="12074" y="13252"/>
                  </a:cubicBezTo>
                  <a:cubicBezTo>
                    <a:pt x="13705" y="13098"/>
                    <a:pt x="15479" y="12991"/>
                    <a:pt x="17372" y="12943"/>
                  </a:cubicBezTo>
                  <a:close/>
                  <a:moveTo>
                    <a:pt x="21658" y="12955"/>
                  </a:moveTo>
                  <a:lnTo>
                    <a:pt x="21658" y="12955"/>
                  </a:lnTo>
                  <a:cubicBezTo>
                    <a:pt x="23527" y="13002"/>
                    <a:pt x="25290" y="13110"/>
                    <a:pt x="26909" y="13276"/>
                  </a:cubicBezTo>
                  <a:cubicBezTo>
                    <a:pt x="26183" y="14288"/>
                    <a:pt x="25409" y="15324"/>
                    <a:pt x="24551" y="16408"/>
                  </a:cubicBezTo>
                  <a:cubicBezTo>
                    <a:pt x="23766" y="15431"/>
                    <a:pt x="22980" y="14479"/>
                    <a:pt x="22182" y="13550"/>
                  </a:cubicBezTo>
                  <a:cubicBezTo>
                    <a:pt x="22003" y="13348"/>
                    <a:pt x="21837" y="13157"/>
                    <a:pt x="21658" y="12955"/>
                  </a:cubicBezTo>
                  <a:close/>
                  <a:moveTo>
                    <a:pt x="11288" y="13336"/>
                  </a:moveTo>
                  <a:cubicBezTo>
                    <a:pt x="12145" y="14526"/>
                    <a:pt x="13074" y="15729"/>
                    <a:pt x="14026" y="16920"/>
                  </a:cubicBezTo>
                  <a:cubicBezTo>
                    <a:pt x="13074" y="18122"/>
                    <a:pt x="12145" y="19325"/>
                    <a:pt x="11288" y="20515"/>
                  </a:cubicBezTo>
                  <a:cubicBezTo>
                    <a:pt x="4775" y="19825"/>
                    <a:pt x="691" y="18313"/>
                    <a:pt x="691" y="16931"/>
                  </a:cubicBezTo>
                  <a:cubicBezTo>
                    <a:pt x="691" y="15550"/>
                    <a:pt x="4775" y="14050"/>
                    <a:pt x="11288" y="13336"/>
                  </a:cubicBezTo>
                  <a:close/>
                  <a:moveTo>
                    <a:pt x="27552" y="13312"/>
                  </a:moveTo>
                  <a:cubicBezTo>
                    <a:pt x="34160" y="14014"/>
                    <a:pt x="38339" y="15538"/>
                    <a:pt x="38339" y="16931"/>
                  </a:cubicBezTo>
                  <a:cubicBezTo>
                    <a:pt x="38327" y="18336"/>
                    <a:pt x="34231" y="19825"/>
                    <a:pt x="27730" y="20539"/>
                  </a:cubicBezTo>
                  <a:cubicBezTo>
                    <a:pt x="26849" y="19325"/>
                    <a:pt x="25909" y="18110"/>
                    <a:pt x="24944" y="16884"/>
                  </a:cubicBezTo>
                  <a:cubicBezTo>
                    <a:pt x="25861" y="15681"/>
                    <a:pt x="26730" y="14491"/>
                    <a:pt x="27552" y="13312"/>
                  </a:cubicBezTo>
                  <a:close/>
                  <a:moveTo>
                    <a:pt x="14455" y="17479"/>
                  </a:moveTo>
                  <a:cubicBezTo>
                    <a:pt x="15229" y="18455"/>
                    <a:pt x="16026" y="19408"/>
                    <a:pt x="16836" y="20337"/>
                  </a:cubicBezTo>
                  <a:cubicBezTo>
                    <a:pt x="17015" y="20539"/>
                    <a:pt x="17193" y="20730"/>
                    <a:pt x="17360" y="20932"/>
                  </a:cubicBezTo>
                  <a:cubicBezTo>
                    <a:pt x="15467" y="20896"/>
                    <a:pt x="13681" y="20777"/>
                    <a:pt x="12038" y="20622"/>
                  </a:cubicBezTo>
                  <a:cubicBezTo>
                    <a:pt x="12788" y="19610"/>
                    <a:pt x="13586" y="18551"/>
                    <a:pt x="14455" y="17479"/>
                  </a:cubicBezTo>
                  <a:close/>
                  <a:moveTo>
                    <a:pt x="24528" y="17443"/>
                  </a:moveTo>
                  <a:cubicBezTo>
                    <a:pt x="25397" y="18527"/>
                    <a:pt x="26206" y="19598"/>
                    <a:pt x="26956" y="20622"/>
                  </a:cubicBezTo>
                  <a:cubicBezTo>
                    <a:pt x="25313" y="20789"/>
                    <a:pt x="23551" y="20896"/>
                    <a:pt x="21658" y="20932"/>
                  </a:cubicBezTo>
                  <a:cubicBezTo>
                    <a:pt x="21837" y="20741"/>
                    <a:pt x="22003" y="20539"/>
                    <a:pt x="22182" y="20337"/>
                  </a:cubicBezTo>
                  <a:cubicBezTo>
                    <a:pt x="22980" y="19372"/>
                    <a:pt x="23766" y="18408"/>
                    <a:pt x="24528" y="17443"/>
                  </a:cubicBezTo>
                  <a:close/>
                  <a:moveTo>
                    <a:pt x="19515" y="12919"/>
                  </a:moveTo>
                  <a:cubicBezTo>
                    <a:pt x="19932" y="12919"/>
                    <a:pt x="20348" y="12919"/>
                    <a:pt x="20753" y="12931"/>
                  </a:cubicBezTo>
                  <a:cubicBezTo>
                    <a:pt x="21051" y="13276"/>
                    <a:pt x="21360" y="13633"/>
                    <a:pt x="21670" y="13991"/>
                  </a:cubicBezTo>
                  <a:cubicBezTo>
                    <a:pt x="22539" y="14979"/>
                    <a:pt x="23349" y="15967"/>
                    <a:pt x="24123" y="16931"/>
                  </a:cubicBezTo>
                  <a:cubicBezTo>
                    <a:pt x="23349" y="17896"/>
                    <a:pt x="22539" y="18884"/>
                    <a:pt x="21670" y="19896"/>
                  </a:cubicBezTo>
                  <a:cubicBezTo>
                    <a:pt x="21360" y="20253"/>
                    <a:pt x="21063" y="20610"/>
                    <a:pt x="20753" y="20956"/>
                  </a:cubicBezTo>
                  <a:cubicBezTo>
                    <a:pt x="20348" y="20956"/>
                    <a:pt x="19932" y="20968"/>
                    <a:pt x="19515" y="20968"/>
                  </a:cubicBezTo>
                  <a:cubicBezTo>
                    <a:pt x="19098" y="20968"/>
                    <a:pt x="18682" y="20968"/>
                    <a:pt x="18277" y="20956"/>
                  </a:cubicBezTo>
                  <a:cubicBezTo>
                    <a:pt x="17979" y="20610"/>
                    <a:pt x="17670" y="20253"/>
                    <a:pt x="17360" y="19896"/>
                  </a:cubicBezTo>
                  <a:cubicBezTo>
                    <a:pt x="16491" y="18896"/>
                    <a:pt x="15669" y="17896"/>
                    <a:pt x="14895" y="16931"/>
                  </a:cubicBezTo>
                  <a:cubicBezTo>
                    <a:pt x="15669" y="15967"/>
                    <a:pt x="16491" y="14979"/>
                    <a:pt x="17360" y="13991"/>
                  </a:cubicBezTo>
                  <a:cubicBezTo>
                    <a:pt x="17670" y="13633"/>
                    <a:pt x="17979" y="13276"/>
                    <a:pt x="18277" y="12931"/>
                  </a:cubicBezTo>
                  <a:cubicBezTo>
                    <a:pt x="18682" y="12931"/>
                    <a:pt x="19098" y="12919"/>
                    <a:pt x="19515" y="12919"/>
                  </a:cubicBezTo>
                  <a:close/>
                  <a:moveTo>
                    <a:pt x="19503" y="21623"/>
                  </a:moveTo>
                  <a:cubicBezTo>
                    <a:pt x="19638" y="21623"/>
                    <a:pt x="19784" y="21628"/>
                    <a:pt x="19926" y="21628"/>
                  </a:cubicBezTo>
                  <a:cubicBezTo>
                    <a:pt x="19997" y="21628"/>
                    <a:pt x="20067" y="21626"/>
                    <a:pt x="20134" y="21623"/>
                  </a:cubicBezTo>
                  <a:lnTo>
                    <a:pt x="20134" y="21623"/>
                  </a:lnTo>
                  <a:cubicBezTo>
                    <a:pt x="19932" y="21861"/>
                    <a:pt x="19706" y="22099"/>
                    <a:pt x="19503" y="22337"/>
                  </a:cubicBezTo>
                  <a:cubicBezTo>
                    <a:pt x="19289" y="22099"/>
                    <a:pt x="19063" y="21861"/>
                    <a:pt x="18860" y="21623"/>
                  </a:cubicBezTo>
                  <a:close/>
                  <a:moveTo>
                    <a:pt x="11597" y="21230"/>
                  </a:moveTo>
                  <a:cubicBezTo>
                    <a:pt x="13633" y="21444"/>
                    <a:pt x="15812" y="21563"/>
                    <a:pt x="17967" y="21611"/>
                  </a:cubicBezTo>
                  <a:cubicBezTo>
                    <a:pt x="18336" y="22027"/>
                    <a:pt x="18693" y="22420"/>
                    <a:pt x="19051" y="22825"/>
                  </a:cubicBezTo>
                  <a:cubicBezTo>
                    <a:pt x="12871" y="29552"/>
                    <a:pt x="7978" y="33136"/>
                    <a:pt x="6287" y="33136"/>
                  </a:cubicBezTo>
                  <a:cubicBezTo>
                    <a:pt x="6001" y="33136"/>
                    <a:pt x="5882" y="33041"/>
                    <a:pt x="5823" y="32957"/>
                  </a:cubicBezTo>
                  <a:cubicBezTo>
                    <a:pt x="5037" y="31933"/>
                    <a:pt x="7204" y="27326"/>
                    <a:pt x="11597" y="21230"/>
                  </a:cubicBezTo>
                  <a:close/>
                  <a:moveTo>
                    <a:pt x="27397" y="21230"/>
                  </a:moveTo>
                  <a:cubicBezTo>
                    <a:pt x="31790" y="27338"/>
                    <a:pt x="33969" y="31945"/>
                    <a:pt x="33195" y="32957"/>
                  </a:cubicBezTo>
                  <a:cubicBezTo>
                    <a:pt x="33136" y="33041"/>
                    <a:pt x="33029" y="33136"/>
                    <a:pt x="32731" y="33136"/>
                  </a:cubicBezTo>
                  <a:cubicBezTo>
                    <a:pt x="31028" y="33136"/>
                    <a:pt x="26147" y="29552"/>
                    <a:pt x="19979" y="22837"/>
                  </a:cubicBezTo>
                  <a:cubicBezTo>
                    <a:pt x="20337" y="22444"/>
                    <a:pt x="20706" y="22027"/>
                    <a:pt x="21063" y="21611"/>
                  </a:cubicBezTo>
                  <a:cubicBezTo>
                    <a:pt x="23218" y="21563"/>
                    <a:pt x="25373" y="21444"/>
                    <a:pt x="27397" y="21230"/>
                  </a:cubicBezTo>
                  <a:close/>
                  <a:moveTo>
                    <a:pt x="32874" y="1"/>
                  </a:moveTo>
                  <a:cubicBezTo>
                    <a:pt x="30850" y="1"/>
                    <a:pt x="25123" y="4597"/>
                    <a:pt x="19515" y="10562"/>
                  </a:cubicBezTo>
                  <a:cubicBezTo>
                    <a:pt x="13693" y="4251"/>
                    <a:pt x="8466" y="60"/>
                    <a:pt x="6263" y="60"/>
                  </a:cubicBezTo>
                  <a:cubicBezTo>
                    <a:pt x="5728" y="60"/>
                    <a:pt x="5430" y="298"/>
                    <a:pt x="5263" y="501"/>
                  </a:cubicBezTo>
                  <a:cubicBezTo>
                    <a:pt x="4108" y="2025"/>
                    <a:pt x="6799" y="7097"/>
                    <a:pt x="10823" y="12717"/>
                  </a:cubicBezTo>
                  <a:cubicBezTo>
                    <a:pt x="4763" y="13407"/>
                    <a:pt x="1" y="14848"/>
                    <a:pt x="1" y="16943"/>
                  </a:cubicBezTo>
                  <a:cubicBezTo>
                    <a:pt x="1" y="19051"/>
                    <a:pt x="4763" y="20480"/>
                    <a:pt x="10823" y="21170"/>
                  </a:cubicBezTo>
                  <a:cubicBezTo>
                    <a:pt x="6775" y="26826"/>
                    <a:pt x="4132" y="31910"/>
                    <a:pt x="5263" y="33398"/>
                  </a:cubicBezTo>
                  <a:cubicBezTo>
                    <a:pt x="5418" y="33600"/>
                    <a:pt x="5716" y="33838"/>
                    <a:pt x="6263" y="33838"/>
                  </a:cubicBezTo>
                  <a:cubicBezTo>
                    <a:pt x="8466" y="33838"/>
                    <a:pt x="13729" y="29683"/>
                    <a:pt x="19515" y="23361"/>
                  </a:cubicBezTo>
                  <a:cubicBezTo>
                    <a:pt x="25313" y="29659"/>
                    <a:pt x="30528" y="33838"/>
                    <a:pt x="32731" y="33838"/>
                  </a:cubicBezTo>
                  <a:cubicBezTo>
                    <a:pt x="33267" y="33838"/>
                    <a:pt x="33564" y="33600"/>
                    <a:pt x="33731" y="33398"/>
                  </a:cubicBezTo>
                  <a:cubicBezTo>
                    <a:pt x="34886" y="31874"/>
                    <a:pt x="32195" y="26802"/>
                    <a:pt x="28171" y="21170"/>
                  </a:cubicBezTo>
                  <a:cubicBezTo>
                    <a:pt x="34231" y="20480"/>
                    <a:pt x="38994" y="19051"/>
                    <a:pt x="38994" y="16931"/>
                  </a:cubicBezTo>
                  <a:cubicBezTo>
                    <a:pt x="38994" y="14800"/>
                    <a:pt x="34124" y="13360"/>
                    <a:pt x="27968" y="12693"/>
                  </a:cubicBezTo>
                  <a:cubicBezTo>
                    <a:pt x="31969" y="6799"/>
                    <a:pt x="34410" y="1680"/>
                    <a:pt x="33767" y="608"/>
                  </a:cubicBezTo>
                  <a:cubicBezTo>
                    <a:pt x="33564" y="263"/>
                    <a:pt x="33326" y="1"/>
                    <a:pt x="32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71"/>
            <p:cNvSpPr/>
            <p:nvPr/>
          </p:nvSpPr>
          <p:spPr>
            <a:xfrm>
              <a:off x="869450" y="1220525"/>
              <a:ext cx="130975" cy="130975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0"/>
                  </a:moveTo>
                  <a:cubicBezTo>
                    <a:pt x="1179" y="0"/>
                    <a:pt x="0" y="1179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72" y="5239"/>
                    <a:pt x="5239" y="4072"/>
                    <a:pt x="5239" y="2620"/>
                  </a:cubicBezTo>
                  <a:cubicBezTo>
                    <a:pt x="5239" y="1179"/>
                    <a:pt x="4072" y="0"/>
                    <a:pt x="2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71"/>
            <p:cNvSpPr/>
            <p:nvPr/>
          </p:nvSpPr>
          <p:spPr>
            <a:xfrm>
              <a:off x="1353125" y="1430950"/>
              <a:ext cx="139925" cy="139925"/>
            </a:xfrm>
            <a:custGeom>
              <a:avLst/>
              <a:gdLst/>
              <a:ahLst/>
              <a:cxnLst/>
              <a:rect l="l" t="t" r="r" b="b"/>
              <a:pathLst>
                <a:path w="5597" h="5597" extrusionOk="0">
                  <a:moveTo>
                    <a:pt x="2799" y="1"/>
                  </a:moveTo>
                  <a:cubicBezTo>
                    <a:pt x="1251" y="1"/>
                    <a:pt x="1" y="1251"/>
                    <a:pt x="1" y="2799"/>
                  </a:cubicBezTo>
                  <a:cubicBezTo>
                    <a:pt x="1" y="4347"/>
                    <a:pt x="1251" y="5597"/>
                    <a:pt x="2799" y="5597"/>
                  </a:cubicBezTo>
                  <a:cubicBezTo>
                    <a:pt x="4347" y="5597"/>
                    <a:pt x="5597" y="4347"/>
                    <a:pt x="5597" y="2799"/>
                  </a:cubicBezTo>
                  <a:cubicBezTo>
                    <a:pt x="5597" y="1251"/>
                    <a:pt x="4335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71"/>
            <p:cNvSpPr/>
            <p:nvPr/>
          </p:nvSpPr>
          <p:spPr>
            <a:xfrm>
              <a:off x="859925" y="1755400"/>
              <a:ext cx="159850" cy="139925"/>
            </a:xfrm>
            <a:custGeom>
              <a:avLst/>
              <a:gdLst/>
              <a:ahLst/>
              <a:cxnLst/>
              <a:rect l="l" t="t" r="r" b="b"/>
              <a:pathLst>
                <a:path w="6394" h="5597" extrusionOk="0">
                  <a:moveTo>
                    <a:pt x="3193" y="0"/>
                  </a:moveTo>
                  <a:cubicBezTo>
                    <a:pt x="2691" y="0"/>
                    <a:pt x="2183" y="135"/>
                    <a:pt x="1727" y="417"/>
                  </a:cubicBezTo>
                  <a:cubicBezTo>
                    <a:pt x="405" y="1227"/>
                    <a:pt x="0" y="2953"/>
                    <a:pt x="822" y="4263"/>
                  </a:cubicBezTo>
                  <a:cubicBezTo>
                    <a:pt x="1349" y="5125"/>
                    <a:pt x="2267" y="5596"/>
                    <a:pt x="3204" y="5596"/>
                  </a:cubicBezTo>
                  <a:cubicBezTo>
                    <a:pt x="3705" y="5596"/>
                    <a:pt x="4211" y="5462"/>
                    <a:pt x="4667" y="5180"/>
                  </a:cubicBezTo>
                  <a:cubicBezTo>
                    <a:pt x="5977" y="4358"/>
                    <a:pt x="6394" y="2644"/>
                    <a:pt x="5572" y="1322"/>
                  </a:cubicBezTo>
                  <a:cubicBezTo>
                    <a:pt x="5045" y="469"/>
                    <a:pt x="4129" y="0"/>
                    <a:pt x="3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06" name="Google Shape;1906;p71"/>
          <p:cNvGrpSpPr/>
          <p:nvPr/>
        </p:nvGrpSpPr>
        <p:grpSpPr>
          <a:xfrm>
            <a:off x="10488625" y="5855039"/>
            <a:ext cx="776184" cy="776184"/>
            <a:chOff x="3796125" y="-35750"/>
            <a:chExt cx="773400" cy="773400"/>
          </a:xfrm>
        </p:grpSpPr>
        <p:sp>
          <p:nvSpPr>
            <p:cNvPr id="1907" name="Google Shape;1907;p7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7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09" name="Google Shape;1909;p71"/>
          <p:cNvGrpSpPr/>
          <p:nvPr/>
        </p:nvGrpSpPr>
        <p:grpSpPr>
          <a:xfrm>
            <a:off x="5022925" y="1702811"/>
            <a:ext cx="634497" cy="634497"/>
            <a:chOff x="3796125" y="-35750"/>
            <a:chExt cx="773400" cy="773400"/>
          </a:xfrm>
        </p:grpSpPr>
        <p:sp>
          <p:nvSpPr>
            <p:cNvPr id="1910" name="Google Shape;1910;p7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7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12" name="Google Shape;1912;p71"/>
          <p:cNvSpPr/>
          <p:nvPr/>
        </p:nvSpPr>
        <p:spPr>
          <a:xfrm flipH="1">
            <a:off x="4338765" y="5816429"/>
            <a:ext cx="2353008" cy="85340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7C5A16-F22E-40FB-A085-5A0488928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114682-604A-4FE3-AC1A-BC585102D78F}"/>
              </a:ext>
            </a:extLst>
          </p:cNvPr>
          <p:cNvSpPr txBox="1"/>
          <p:nvPr/>
        </p:nvSpPr>
        <p:spPr>
          <a:xfrm>
            <a:off x="2087654" y="1893381"/>
            <a:ext cx="9111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https://www.nicdarkthemes.com/themes/children/wp/demo/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4"/>
              </a:rPr>
              <a:t>https://sukawa-hoikuen.com/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5"/>
              </a:rPr>
              <a:t>http://preview.themeforest.net/item/baby-kids-education-primary-school-for-children/full_screen_preview/10240657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6"/>
              </a:rPr>
              <a:t>https://www.nicdarkthemes.com/themes/children/wp/demo/education/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7"/>
              </a:rPr>
              <a:t>https://www.nicdarkthemes.com/themes/children/wp/demo/education/home-2/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8"/>
              </a:rPr>
              <a:t>https://mech.w3.kanazawa-u.ac.jp/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9"/>
              </a:rPr>
              <a:t>https://demo.templatemonster.com/demo/78185.html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https://www.azabuderukui.info/project/plant-diversity/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35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73"/>
          <p:cNvGrpSpPr/>
          <p:nvPr/>
        </p:nvGrpSpPr>
        <p:grpSpPr>
          <a:xfrm>
            <a:off x="1195871" y="4"/>
            <a:ext cx="5413632" cy="5413632"/>
            <a:chOff x="-1037150" y="1085800"/>
            <a:chExt cx="4452000" cy="4452000"/>
          </a:xfrm>
        </p:grpSpPr>
        <p:sp>
          <p:nvSpPr>
            <p:cNvPr id="1961" name="Google Shape;1961;p73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3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63" name="Google Shape;1963;p73"/>
          <p:cNvSpPr txBox="1">
            <a:spLocks noGrp="1"/>
          </p:cNvSpPr>
          <p:nvPr>
            <p:ph type="title"/>
          </p:nvPr>
        </p:nvSpPr>
        <p:spPr>
          <a:xfrm>
            <a:off x="3848226" y="1574529"/>
            <a:ext cx="5182909" cy="22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en" dirty="0"/>
              <a:t> </a:t>
            </a:r>
            <a:r>
              <a:rPr lang="en-US" dirty="0"/>
              <a:t>for your listening</a:t>
            </a:r>
            <a:endParaRPr dirty="0"/>
          </a:p>
        </p:txBody>
      </p:sp>
      <p:sp>
        <p:nvSpPr>
          <p:cNvPr id="1979" name="Google Shape;1979;p73"/>
          <p:cNvSpPr txBox="1"/>
          <p:nvPr/>
        </p:nvSpPr>
        <p:spPr>
          <a:xfrm>
            <a:off x="6923628" y="4360722"/>
            <a:ext cx="4092800" cy="1487201"/>
          </a:xfrm>
          <a:prstGeom prst="rect">
            <a:avLst/>
          </a:prstGeom>
          <a:solidFill>
            <a:srgbClr val="C2E1DA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400"/>
              </a:spcBef>
              <a:buClr>
                <a:srgbClr val="000000"/>
              </a:buClr>
            </a:pPr>
            <a:endParaRPr sz="1600" kern="0" dirty="0">
              <a:solidFill>
                <a:srgbClr val="3B34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0" name="Google Shape;1980;p73"/>
          <p:cNvGrpSpPr/>
          <p:nvPr/>
        </p:nvGrpSpPr>
        <p:grpSpPr>
          <a:xfrm flipH="1">
            <a:off x="-287429" y="2436605"/>
            <a:ext cx="3335095" cy="4421604"/>
            <a:chOff x="9041900" y="94900"/>
            <a:chExt cx="1656175" cy="2195725"/>
          </a:xfrm>
        </p:grpSpPr>
        <p:sp>
          <p:nvSpPr>
            <p:cNvPr id="1981" name="Google Shape;1981;p73"/>
            <p:cNvSpPr/>
            <p:nvPr/>
          </p:nvSpPr>
          <p:spPr>
            <a:xfrm>
              <a:off x="9060350" y="1028525"/>
              <a:ext cx="172375" cy="190225"/>
            </a:xfrm>
            <a:custGeom>
              <a:avLst/>
              <a:gdLst/>
              <a:ahLst/>
              <a:cxnLst/>
              <a:rect l="l" t="t" r="r" b="b"/>
              <a:pathLst>
                <a:path w="6895" h="7609" extrusionOk="0">
                  <a:moveTo>
                    <a:pt x="5358" y="1"/>
                  </a:moveTo>
                  <a:cubicBezTo>
                    <a:pt x="3572" y="167"/>
                    <a:pt x="1786" y="346"/>
                    <a:pt x="0" y="525"/>
                  </a:cubicBezTo>
                  <a:cubicBezTo>
                    <a:pt x="429" y="2882"/>
                    <a:pt x="727" y="5239"/>
                    <a:pt x="977" y="7609"/>
                  </a:cubicBezTo>
                  <a:cubicBezTo>
                    <a:pt x="2941" y="7490"/>
                    <a:pt x="4906" y="7359"/>
                    <a:pt x="6894" y="7121"/>
                  </a:cubicBezTo>
                  <a:cubicBezTo>
                    <a:pt x="6430" y="4739"/>
                    <a:pt x="5906" y="2370"/>
                    <a:pt x="5358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3"/>
            <p:cNvSpPr/>
            <p:nvPr/>
          </p:nvSpPr>
          <p:spPr>
            <a:xfrm>
              <a:off x="9121950" y="915175"/>
              <a:ext cx="242625" cy="125975"/>
            </a:xfrm>
            <a:custGeom>
              <a:avLst/>
              <a:gdLst/>
              <a:ahLst/>
              <a:cxnLst/>
              <a:rect l="l" t="t" r="r" b="b"/>
              <a:pathLst>
                <a:path w="9705" h="5039" extrusionOk="0">
                  <a:moveTo>
                    <a:pt x="8542" y="1"/>
                  </a:moveTo>
                  <a:cubicBezTo>
                    <a:pt x="8405" y="1"/>
                    <a:pt x="8266" y="17"/>
                    <a:pt x="8133" y="46"/>
                  </a:cubicBezTo>
                  <a:cubicBezTo>
                    <a:pt x="7633" y="129"/>
                    <a:pt x="7192" y="368"/>
                    <a:pt x="6716" y="534"/>
                  </a:cubicBezTo>
                  <a:cubicBezTo>
                    <a:pt x="6245" y="700"/>
                    <a:pt x="5753" y="781"/>
                    <a:pt x="5257" y="781"/>
                  </a:cubicBezTo>
                  <a:cubicBezTo>
                    <a:pt x="5112" y="781"/>
                    <a:pt x="4968" y="774"/>
                    <a:pt x="4823" y="760"/>
                  </a:cubicBezTo>
                  <a:cubicBezTo>
                    <a:pt x="4085" y="698"/>
                    <a:pt x="3356" y="445"/>
                    <a:pt x="2621" y="445"/>
                  </a:cubicBezTo>
                  <a:cubicBezTo>
                    <a:pt x="2514" y="445"/>
                    <a:pt x="2406" y="451"/>
                    <a:pt x="2299" y="463"/>
                  </a:cubicBezTo>
                  <a:cubicBezTo>
                    <a:pt x="1549" y="534"/>
                    <a:pt x="846" y="927"/>
                    <a:pt x="406" y="1522"/>
                  </a:cubicBezTo>
                  <a:cubicBezTo>
                    <a:pt x="168" y="1832"/>
                    <a:pt x="1" y="2201"/>
                    <a:pt x="13" y="2582"/>
                  </a:cubicBezTo>
                  <a:cubicBezTo>
                    <a:pt x="49" y="3165"/>
                    <a:pt x="501" y="3666"/>
                    <a:pt x="953" y="4023"/>
                  </a:cubicBezTo>
                  <a:cubicBezTo>
                    <a:pt x="1716" y="4601"/>
                    <a:pt x="2670" y="5038"/>
                    <a:pt x="3618" y="5038"/>
                  </a:cubicBezTo>
                  <a:cubicBezTo>
                    <a:pt x="3899" y="5038"/>
                    <a:pt x="4179" y="5000"/>
                    <a:pt x="4454" y="4916"/>
                  </a:cubicBezTo>
                  <a:cubicBezTo>
                    <a:pt x="6204" y="4380"/>
                    <a:pt x="7061" y="2201"/>
                    <a:pt x="8788" y="1558"/>
                  </a:cubicBezTo>
                  <a:cubicBezTo>
                    <a:pt x="9169" y="1427"/>
                    <a:pt x="9681" y="1260"/>
                    <a:pt x="9705" y="844"/>
                  </a:cubicBezTo>
                  <a:cubicBezTo>
                    <a:pt x="9705" y="665"/>
                    <a:pt x="9633" y="510"/>
                    <a:pt x="9514" y="391"/>
                  </a:cubicBezTo>
                  <a:cubicBezTo>
                    <a:pt x="9272" y="114"/>
                    <a:pt x="8909" y="1"/>
                    <a:pt x="8542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3"/>
            <p:cNvSpPr/>
            <p:nvPr/>
          </p:nvSpPr>
          <p:spPr>
            <a:xfrm>
              <a:off x="9167800" y="613300"/>
              <a:ext cx="119375" cy="427150"/>
            </a:xfrm>
            <a:custGeom>
              <a:avLst/>
              <a:gdLst/>
              <a:ahLst/>
              <a:cxnLst/>
              <a:rect l="l" t="t" r="r" b="b"/>
              <a:pathLst>
                <a:path w="4775" h="17086" extrusionOk="0">
                  <a:moveTo>
                    <a:pt x="1" y="1"/>
                  </a:moveTo>
                  <a:lnTo>
                    <a:pt x="1" y="17086"/>
                  </a:lnTo>
                  <a:lnTo>
                    <a:pt x="4775" y="1708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3"/>
            <p:cNvSpPr/>
            <p:nvPr/>
          </p:nvSpPr>
          <p:spPr>
            <a:xfrm>
              <a:off x="9043075" y="785950"/>
              <a:ext cx="278650" cy="353625"/>
            </a:xfrm>
            <a:custGeom>
              <a:avLst/>
              <a:gdLst/>
              <a:ahLst/>
              <a:cxnLst/>
              <a:rect l="l" t="t" r="r" b="b"/>
              <a:pathLst>
                <a:path w="11146" h="14145" extrusionOk="0">
                  <a:moveTo>
                    <a:pt x="9145" y="0"/>
                  </a:moveTo>
                  <a:cubicBezTo>
                    <a:pt x="7680" y="419"/>
                    <a:pt x="6154" y="623"/>
                    <a:pt x="4632" y="623"/>
                  </a:cubicBezTo>
                  <a:cubicBezTo>
                    <a:pt x="4509" y="623"/>
                    <a:pt x="4386" y="622"/>
                    <a:pt x="4263" y="619"/>
                  </a:cubicBezTo>
                  <a:cubicBezTo>
                    <a:pt x="4194" y="619"/>
                    <a:pt x="4123" y="615"/>
                    <a:pt x="4054" y="615"/>
                  </a:cubicBezTo>
                  <a:cubicBezTo>
                    <a:pt x="3967" y="615"/>
                    <a:pt x="3884" y="622"/>
                    <a:pt x="3811" y="655"/>
                  </a:cubicBezTo>
                  <a:cubicBezTo>
                    <a:pt x="3644" y="715"/>
                    <a:pt x="3525" y="857"/>
                    <a:pt x="3406" y="976"/>
                  </a:cubicBezTo>
                  <a:cubicBezTo>
                    <a:pt x="2394" y="2072"/>
                    <a:pt x="1251" y="3060"/>
                    <a:pt x="1" y="3870"/>
                  </a:cubicBezTo>
                  <a:cubicBezTo>
                    <a:pt x="298" y="6096"/>
                    <a:pt x="418" y="8334"/>
                    <a:pt x="358" y="10585"/>
                  </a:cubicBezTo>
                  <a:cubicBezTo>
                    <a:pt x="346" y="10918"/>
                    <a:pt x="346" y="11228"/>
                    <a:pt x="429" y="11537"/>
                  </a:cubicBezTo>
                  <a:cubicBezTo>
                    <a:pt x="525" y="11871"/>
                    <a:pt x="727" y="12133"/>
                    <a:pt x="941" y="12406"/>
                  </a:cubicBezTo>
                  <a:cubicBezTo>
                    <a:pt x="1382" y="12978"/>
                    <a:pt x="1822" y="13561"/>
                    <a:pt x="2263" y="14145"/>
                  </a:cubicBezTo>
                  <a:lnTo>
                    <a:pt x="3823" y="11347"/>
                  </a:lnTo>
                  <a:cubicBezTo>
                    <a:pt x="4978" y="11216"/>
                    <a:pt x="6240" y="10930"/>
                    <a:pt x="6847" y="9942"/>
                  </a:cubicBezTo>
                  <a:cubicBezTo>
                    <a:pt x="7073" y="9585"/>
                    <a:pt x="7180" y="9168"/>
                    <a:pt x="7311" y="8775"/>
                  </a:cubicBezTo>
                  <a:cubicBezTo>
                    <a:pt x="7502" y="8192"/>
                    <a:pt x="7740" y="7644"/>
                    <a:pt x="8133" y="7180"/>
                  </a:cubicBezTo>
                  <a:cubicBezTo>
                    <a:pt x="8514" y="6715"/>
                    <a:pt x="9061" y="6370"/>
                    <a:pt x="9657" y="6346"/>
                  </a:cubicBezTo>
                  <a:cubicBezTo>
                    <a:pt x="9823" y="6346"/>
                    <a:pt x="10050" y="6334"/>
                    <a:pt x="10097" y="6168"/>
                  </a:cubicBezTo>
                  <a:cubicBezTo>
                    <a:pt x="10109" y="6108"/>
                    <a:pt x="10097" y="6037"/>
                    <a:pt x="10073" y="5977"/>
                  </a:cubicBezTo>
                  <a:lnTo>
                    <a:pt x="9895" y="5215"/>
                  </a:lnTo>
                  <a:cubicBezTo>
                    <a:pt x="9776" y="4763"/>
                    <a:pt x="9657" y="4286"/>
                    <a:pt x="9347" y="3953"/>
                  </a:cubicBezTo>
                  <a:cubicBezTo>
                    <a:pt x="9149" y="3732"/>
                    <a:pt x="8839" y="3584"/>
                    <a:pt x="8548" y="3584"/>
                  </a:cubicBezTo>
                  <a:cubicBezTo>
                    <a:pt x="8384" y="3584"/>
                    <a:pt x="8226" y="3631"/>
                    <a:pt x="8097" y="3739"/>
                  </a:cubicBezTo>
                  <a:cubicBezTo>
                    <a:pt x="8204" y="3381"/>
                    <a:pt x="7954" y="2977"/>
                    <a:pt x="7609" y="2822"/>
                  </a:cubicBezTo>
                  <a:cubicBezTo>
                    <a:pt x="7432" y="2737"/>
                    <a:pt x="7241" y="2701"/>
                    <a:pt x="7046" y="2701"/>
                  </a:cubicBezTo>
                  <a:cubicBezTo>
                    <a:pt x="6859" y="2701"/>
                    <a:pt x="6670" y="2734"/>
                    <a:pt x="6490" y="2786"/>
                  </a:cubicBezTo>
                  <a:cubicBezTo>
                    <a:pt x="6121" y="2893"/>
                    <a:pt x="5775" y="3072"/>
                    <a:pt x="5418" y="3179"/>
                  </a:cubicBezTo>
                  <a:cubicBezTo>
                    <a:pt x="6383" y="2786"/>
                    <a:pt x="7335" y="2381"/>
                    <a:pt x="8288" y="1988"/>
                  </a:cubicBezTo>
                  <a:cubicBezTo>
                    <a:pt x="8454" y="1905"/>
                    <a:pt x="8621" y="1846"/>
                    <a:pt x="8800" y="1822"/>
                  </a:cubicBezTo>
                  <a:cubicBezTo>
                    <a:pt x="8869" y="1808"/>
                    <a:pt x="8939" y="1802"/>
                    <a:pt x="9009" y="1802"/>
                  </a:cubicBezTo>
                  <a:cubicBezTo>
                    <a:pt x="9177" y="1802"/>
                    <a:pt x="9346" y="1836"/>
                    <a:pt x="9514" y="1869"/>
                  </a:cubicBezTo>
                  <a:cubicBezTo>
                    <a:pt x="9695" y="1895"/>
                    <a:pt x="9888" y="1914"/>
                    <a:pt x="10077" y="1914"/>
                  </a:cubicBezTo>
                  <a:cubicBezTo>
                    <a:pt x="10508" y="1914"/>
                    <a:pt x="10922" y="1816"/>
                    <a:pt x="11145" y="1477"/>
                  </a:cubicBezTo>
                  <a:cubicBezTo>
                    <a:pt x="10645" y="1155"/>
                    <a:pt x="10121" y="810"/>
                    <a:pt x="9597" y="476"/>
                  </a:cubicBezTo>
                  <a:cubicBezTo>
                    <a:pt x="9419" y="357"/>
                    <a:pt x="9216" y="214"/>
                    <a:pt x="9145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3"/>
            <p:cNvSpPr/>
            <p:nvPr/>
          </p:nvSpPr>
          <p:spPr>
            <a:xfrm>
              <a:off x="9041900" y="1089425"/>
              <a:ext cx="1015625" cy="1050400"/>
            </a:xfrm>
            <a:custGeom>
              <a:avLst/>
              <a:gdLst/>
              <a:ahLst/>
              <a:cxnLst/>
              <a:rect l="l" t="t" r="r" b="b"/>
              <a:pathLst>
                <a:path w="40625" h="42016" extrusionOk="0">
                  <a:moveTo>
                    <a:pt x="33854" y="0"/>
                  </a:moveTo>
                  <a:cubicBezTo>
                    <a:pt x="33729" y="0"/>
                    <a:pt x="33588" y="36"/>
                    <a:pt x="33492" y="113"/>
                  </a:cubicBezTo>
                  <a:cubicBezTo>
                    <a:pt x="31718" y="1529"/>
                    <a:pt x="30456" y="3458"/>
                    <a:pt x="29218" y="5363"/>
                  </a:cubicBezTo>
                  <a:cubicBezTo>
                    <a:pt x="26194" y="10042"/>
                    <a:pt x="23158" y="14698"/>
                    <a:pt x="20122" y="19365"/>
                  </a:cubicBezTo>
                  <a:cubicBezTo>
                    <a:pt x="18574" y="21770"/>
                    <a:pt x="17014" y="24163"/>
                    <a:pt x="15871" y="26771"/>
                  </a:cubicBezTo>
                  <a:cubicBezTo>
                    <a:pt x="13859" y="18758"/>
                    <a:pt x="12014" y="10709"/>
                    <a:pt x="10335" y="2625"/>
                  </a:cubicBezTo>
                  <a:cubicBezTo>
                    <a:pt x="7394" y="2803"/>
                    <a:pt x="2977" y="2827"/>
                    <a:pt x="0" y="2839"/>
                  </a:cubicBezTo>
                  <a:cubicBezTo>
                    <a:pt x="512" y="15150"/>
                    <a:pt x="4084" y="27449"/>
                    <a:pt x="7715" y="39225"/>
                  </a:cubicBezTo>
                  <a:lnTo>
                    <a:pt x="15395" y="41903"/>
                  </a:lnTo>
                  <a:cubicBezTo>
                    <a:pt x="15556" y="41964"/>
                    <a:pt x="15718" y="42016"/>
                    <a:pt x="15886" y="42016"/>
                  </a:cubicBezTo>
                  <a:cubicBezTo>
                    <a:pt x="15917" y="42016"/>
                    <a:pt x="15947" y="42014"/>
                    <a:pt x="15978" y="42011"/>
                  </a:cubicBezTo>
                  <a:cubicBezTo>
                    <a:pt x="16228" y="41963"/>
                    <a:pt x="16419" y="41773"/>
                    <a:pt x="16597" y="41594"/>
                  </a:cubicBezTo>
                  <a:cubicBezTo>
                    <a:pt x="19395" y="38736"/>
                    <a:pt x="22705" y="36439"/>
                    <a:pt x="25777" y="33903"/>
                  </a:cubicBezTo>
                  <a:cubicBezTo>
                    <a:pt x="30933" y="29652"/>
                    <a:pt x="35457" y="24711"/>
                    <a:pt x="39969" y="19806"/>
                  </a:cubicBezTo>
                  <a:cubicBezTo>
                    <a:pt x="40184" y="19567"/>
                    <a:pt x="40422" y="19294"/>
                    <a:pt x="40517" y="18972"/>
                  </a:cubicBezTo>
                  <a:cubicBezTo>
                    <a:pt x="40624" y="18615"/>
                    <a:pt x="40517" y="18246"/>
                    <a:pt x="40422" y="17877"/>
                  </a:cubicBezTo>
                  <a:lnTo>
                    <a:pt x="36362" y="2696"/>
                  </a:lnTo>
                  <a:lnTo>
                    <a:pt x="34100" y="232"/>
                  </a:lnTo>
                  <a:cubicBezTo>
                    <a:pt x="34193" y="82"/>
                    <a:pt x="34041" y="0"/>
                    <a:pt x="33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3"/>
            <p:cNvSpPr/>
            <p:nvPr/>
          </p:nvSpPr>
          <p:spPr>
            <a:xfrm>
              <a:off x="9047550" y="1218325"/>
              <a:ext cx="117000" cy="28400"/>
            </a:xfrm>
            <a:custGeom>
              <a:avLst/>
              <a:gdLst/>
              <a:ahLst/>
              <a:cxnLst/>
              <a:rect l="l" t="t" r="r" b="b"/>
              <a:pathLst>
                <a:path w="4680" h="1136" extrusionOk="0">
                  <a:moveTo>
                    <a:pt x="1672" y="0"/>
                  </a:moveTo>
                  <a:cubicBezTo>
                    <a:pt x="1115" y="0"/>
                    <a:pt x="557" y="25"/>
                    <a:pt x="0" y="76"/>
                  </a:cubicBezTo>
                  <a:lnTo>
                    <a:pt x="96" y="981"/>
                  </a:lnTo>
                  <a:cubicBezTo>
                    <a:pt x="626" y="934"/>
                    <a:pt x="1160" y="910"/>
                    <a:pt x="1695" y="910"/>
                  </a:cubicBezTo>
                  <a:cubicBezTo>
                    <a:pt x="2637" y="910"/>
                    <a:pt x="3583" y="984"/>
                    <a:pt x="4525" y="1136"/>
                  </a:cubicBezTo>
                  <a:lnTo>
                    <a:pt x="4680" y="243"/>
                  </a:lnTo>
                  <a:cubicBezTo>
                    <a:pt x="3684" y="82"/>
                    <a:pt x="2678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3"/>
            <p:cNvSpPr/>
            <p:nvPr/>
          </p:nvSpPr>
          <p:spPr>
            <a:xfrm>
              <a:off x="9733050" y="838625"/>
              <a:ext cx="932575" cy="1452000"/>
            </a:xfrm>
            <a:custGeom>
              <a:avLst/>
              <a:gdLst/>
              <a:ahLst/>
              <a:cxnLst/>
              <a:rect l="l" t="t" r="r" b="b"/>
              <a:pathLst>
                <a:path w="37303" h="58080" extrusionOk="0">
                  <a:moveTo>
                    <a:pt x="30361" y="1"/>
                  </a:moveTo>
                  <a:cubicBezTo>
                    <a:pt x="25718" y="1144"/>
                    <a:pt x="21182" y="2501"/>
                    <a:pt x="16764" y="4465"/>
                  </a:cubicBezTo>
                  <a:cubicBezTo>
                    <a:pt x="13216" y="6037"/>
                    <a:pt x="9728" y="7835"/>
                    <a:pt x="6382" y="9847"/>
                  </a:cubicBezTo>
                  <a:cubicBezTo>
                    <a:pt x="5751" y="10418"/>
                    <a:pt x="5144" y="10990"/>
                    <a:pt x="4537" y="11585"/>
                  </a:cubicBezTo>
                  <a:cubicBezTo>
                    <a:pt x="2203" y="17050"/>
                    <a:pt x="1382" y="23277"/>
                    <a:pt x="929" y="29314"/>
                  </a:cubicBezTo>
                  <a:cubicBezTo>
                    <a:pt x="215" y="38851"/>
                    <a:pt x="251" y="48495"/>
                    <a:pt x="0" y="58079"/>
                  </a:cubicBezTo>
                  <a:lnTo>
                    <a:pt x="35612" y="58079"/>
                  </a:lnTo>
                  <a:cubicBezTo>
                    <a:pt x="34945" y="49745"/>
                    <a:pt x="34838" y="41398"/>
                    <a:pt x="35636" y="33064"/>
                  </a:cubicBezTo>
                  <a:cubicBezTo>
                    <a:pt x="36231" y="26980"/>
                    <a:pt x="37303" y="20872"/>
                    <a:pt x="36815" y="14776"/>
                  </a:cubicBezTo>
                  <a:cubicBezTo>
                    <a:pt x="36374" y="9204"/>
                    <a:pt x="34362" y="3489"/>
                    <a:pt x="30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3"/>
            <p:cNvSpPr/>
            <p:nvPr/>
          </p:nvSpPr>
          <p:spPr>
            <a:xfrm>
              <a:off x="9804200" y="985375"/>
              <a:ext cx="386975" cy="156300"/>
            </a:xfrm>
            <a:custGeom>
              <a:avLst/>
              <a:gdLst/>
              <a:ahLst/>
              <a:cxnLst/>
              <a:rect l="l" t="t" r="r" b="b"/>
              <a:pathLst>
                <a:path w="15479" h="6252" extrusionOk="0">
                  <a:moveTo>
                    <a:pt x="14835" y="0"/>
                  </a:moveTo>
                  <a:cubicBezTo>
                    <a:pt x="11329" y="3399"/>
                    <a:pt x="6464" y="5350"/>
                    <a:pt x="1587" y="5350"/>
                  </a:cubicBezTo>
                  <a:cubicBezTo>
                    <a:pt x="1081" y="5350"/>
                    <a:pt x="576" y="5329"/>
                    <a:pt x="72" y="5287"/>
                  </a:cubicBezTo>
                  <a:lnTo>
                    <a:pt x="0" y="6192"/>
                  </a:lnTo>
                  <a:cubicBezTo>
                    <a:pt x="536" y="6239"/>
                    <a:pt x="1048" y="6251"/>
                    <a:pt x="1572" y="6251"/>
                  </a:cubicBezTo>
                  <a:cubicBezTo>
                    <a:pt x="6691" y="6251"/>
                    <a:pt x="11799" y="4215"/>
                    <a:pt x="15478" y="655"/>
                  </a:cubicBezTo>
                  <a:lnTo>
                    <a:pt x="14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3"/>
            <p:cNvSpPr/>
            <p:nvPr/>
          </p:nvSpPr>
          <p:spPr>
            <a:xfrm>
              <a:off x="9935150" y="524900"/>
              <a:ext cx="400375" cy="552775"/>
            </a:xfrm>
            <a:custGeom>
              <a:avLst/>
              <a:gdLst/>
              <a:ahLst/>
              <a:cxnLst/>
              <a:rect l="l" t="t" r="r" b="b"/>
              <a:pathLst>
                <a:path w="16015" h="22111" extrusionOk="0">
                  <a:moveTo>
                    <a:pt x="13110" y="0"/>
                  </a:moveTo>
                  <a:lnTo>
                    <a:pt x="13110" y="0"/>
                  </a:lnTo>
                  <a:cubicBezTo>
                    <a:pt x="10728" y="1739"/>
                    <a:pt x="5811" y="6096"/>
                    <a:pt x="2977" y="6204"/>
                  </a:cubicBezTo>
                  <a:cubicBezTo>
                    <a:pt x="2632" y="11633"/>
                    <a:pt x="1620" y="16991"/>
                    <a:pt x="1" y="22110"/>
                  </a:cubicBezTo>
                  <a:cubicBezTo>
                    <a:pt x="5121" y="19729"/>
                    <a:pt x="10514" y="18098"/>
                    <a:pt x="16015" y="17264"/>
                  </a:cubicBezTo>
                  <a:cubicBezTo>
                    <a:pt x="14860" y="13812"/>
                    <a:pt x="13955" y="10835"/>
                    <a:pt x="13110" y="7287"/>
                  </a:cubicBezTo>
                  <a:cubicBezTo>
                    <a:pt x="12598" y="5156"/>
                    <a:pt x="13181" y="1584"/>
                    <a:pt x="1311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3"/>
            <p:cNvSpPr/>
            <p:nvPr/>
          </p:nvSpPr>
          <p:spPr>
            <a:xfrm>
              <a:off x="9958375" y="665100"/>
              <a:ext cx="225950" cy="331900"/>
            </a:xfrm>
            <a:custGeom>
              <a:avLst/>
              <a:gdLst/>
              <a:ahLst/>
              <a:cxnLst/>
              <a:rect l="l" t="t" r="r" b="b"/>
              <a:pathLst>
                <a:path w="9038" h="13276" extrusionOk="0">
                  <a:moveTo>
                    <a:pt x="9037" y="0"/>
                  </a:moveTo>
                  <a:lnTo>
                    <a:pt x="9037" y="0"/>
                  </a:lnTo>
                  <a:cubicBezTo>
                    <a:pt x="6882" y="1084"/>
                    <a:pt x="4465" y="1715"/>
                    <a:pt x="2048" y="1798"/>
                  </a:cubicBezTo>
                  <a:cubicBezTo>
                    <a:pt x="1763" y="5691"/>
                    <a:pt x="1072" y="9537"/>
                    <a:pt x="1" y="13276"/>
                  </a:cubicBezTo>
                  <a:cubicBezTo>
                    <a:pt x="1108" y="12907"/>
                    <a:pt x="2191" y="12454"/>
                    <a:pt x="3215" y="11942"/>
                  </a:cubicBezTo>
                  <a:cubicBezTo>
                    <a:pt x="7549" y="9406"/>
                    <a:pt x="8728" y="4596"/>
                    <a:pt x="9037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3"/>
            <p:cNvSpPr/>
            <p:nvPr/>
          </p:nvSpPr>
          <p:spPr>
            <a:xfrm>
              <a:off x="9715775" y="135275"/>
              <a:ext cx="584325" cy="745050"/>
            </a:xfrm>
            <a:custGeom>
              <a:avLst/>
              <a:gdLst/>
              <a:ahLst/>
              <a:cxnLst/>
              <a:rect l="l" t="t" r="r" b="b"/>
              <a:pathLst>
                <a:path w="23373" h="29802" extrusionOk="0">
                  <a:moveTo>
                    <a:pt x="17007" y="0"/>
                  </a:moveTo>
                  <a:cubicBezTo>
                    <a:pt x="13173" y="0"/>
                    <a:pt x="9341" y="1086"/>
                    <a:pt x="6085" y="3120"/>
                  </a:cubicBezTo>
                  <a:cubicBezTo>
                    <a:pt x="3847" y="4536"/>
                    <a:pt x="1596" y="5787"/>
                    <a:pt x="703" y="8287"/>
                  </a:cubicBezTo>
                  <a:cubicBezTo>
                    <a:pt x="1" y="10239"/>
                    <a:pt x="37" y="12216"/>
                    <a:pt x="322" y="14299"/>
                  </a:cubicBezTo>
                  <a:cubicBezTo>
                    <a:pt x="477" y="15538"/>
                    <a:pt x="1251" y="15764"/>
                    <a:pt x="1608" y="16895"/>
                  </a:cubicBezTo>
                  <a:cubicBezTo>
                    <a:pt x="1787" y="17455"/>
                    <a:pt x="1239" y="20360"/>
                    <a:pt x="1430" y="20919"/>
                  </a:cubicBezTo>
                  <a:cubicBezTo>
                    <a:pt x="2418" y="23884"/>
                    <a:pt x="5037" y="26968"/>
                    <a:pt x="6359" y="29801"/>
                  </a:cubicBezTo>
                  <a:cubicBezTo>
                    <a:pt x="10121" y="28885"/>
                    <a:pt x="11240" y="28039"/>
                    <a:pt x="13574" y="26872"/>
                  </a:cubicBezTo>
                  <a:cubicBezTo>
                    <a:pt x="16896" y="25253"/>
                    <a:pt x="19408" y="22312"/>
                    <a:pt x="21349" y="19181"/>
                  </a:cubicBezTo>
                  <a:cubicBezTo>
                    <a:pt x="22861" y="16740"/>
                    <a:pt x="23373" y="13764"/>
                    <a:pt x="23147" y="10906"/>
                  </a:cubicBezTo>
                  <a:cubicBezTo>
                    <a:pt x="22909" y="8049"/>
                    <a:pt x="21992" y="5286"/>
                    <a:pt x="20801" y="2667"/>
                  </a:cubicBezTo>
                  <a:lnTo>
                    <a:pt x="18837" y="83"/>
                  </a:lnTo>
                  <a:cubicBezTo>
                    <a:pt x="18228" y="28"/>
                    <a:pt x="17618" y="0"/>
                    <a:pt x="17007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3"/>
            <p:cNvSpPr/>
            <p:nvPr/>
          </p:nvSpPr>
          <p:spPr>
            <a:xfrm>
              <a:off x="9714900" y="94900"/>
              <a:ext cx="622425" cy="516925"/>
            </a:xfrm>
            <a:custGeom>
              <a:avLst/>
              <a:gdLst/>
              <a:ahLst/>
              <a:cxnLst/>
              <a:rect l="l" t="t" r="r" b="b"/>
              <a:pathLst>
                <a:path w="24897" h="20677" extrusionOk="0">
                  <a:moveTo>
                    <a:pt x="12468" y="0"/>
                  </a:moveTo>
                  <a:cubicBezTo>
                    <a:pt x="9867" y="0"/>
                    <a:pt x="7264" y="658"/>
                    <a:pt x="5025" y="2091"/>
                  </a:cubicBezTo>
                  <a:cubicBezTo>
                    <a:pt x="2048" y="3996"/>
                    <a:pt x="488" y="7592"/>
                    <a:pt x="0" y="11331"/>
                  </a:cubicBezTo>
                  <a:cubicBezTo>
                    <a:pt x="1467" y="12714"/>
                    <a:pt x="3000" y="13033"/>
                    <a:pt x="4778" y="13033"/>
                  </a:cubicBezTo>
                  <a:cubicBezTo>
                    <a:pt x="5280" y="13033"/>
                    <a:pt x="5801" y="13008"/>
                    <a:pt x="6346" y="12974"/>
                  </a:cubicBezTo>
                  <a:cubicBezTo>
                    <a:pt x="6761" y="12946"/>
                    <a:pt x="7176" y="12901"/>
                    <a:pt x="7586" y="12901"/>
                  </a:cubicBezTo>
                  <a:cubicBezTo>
                    <a:pt x="7870" y="12901"/>
                    <a:pt x="8152" y="12922"/>
                    <a:pt x="8430" y="12986"/>
                  </a:cubicBezTo>
                  <a:cubicBezTo>
                    <a:pt x="10061" y="13343"/>
                    <a:pt x="11192" y="14902"/>
                    <a:pt x="12597" y="15831"/>
                  </a:cubicBezTo>
                  <a:cubicBezTo>
                    <a:pt x="14264" y="16915"/>
                    <a:pt x="16276" y="17093"/>
                    <a:pt x="18181" y="17391"/>
                  </a:cubicBezTo>
                  <a:cubicBezTo>
                    <a:pt x="20098" y="17700"/>
                    <a:pt x="20681" y="19129"/>
                    <a:pt x="22003" y="20677"/>
                  </a:cubicBezTo>
                  <a:cubicBezTo>
                    <a:pt x="23265" y="18117"/>
                    <a:pt x="24789" y="14176"/>
                    <a:pt x="24837" y="11271"/>
                  </a:cubicBezTo>
                  <a:cubicBezTo>
                    <a:pt x="24860" y="9580"/>
                    <a:pt x="24896" y="7830"/>
                    <a:pt x="24432" y="6211"/>
                  </a:cubicBezTo>
                  <a:cubicBezTo>
                    <a:pt x="24206" y="5437"/>
                    <a:pt x="23884" y="4699"/>
                    <a:pt x="23360" y="4127"/>
                  </a:cubicBezTo>
                  <a:cubicBezTo>
                    <a:pt x="22396" y="3091"/>
                    <a:pt x="20931" y="2830"/>
                    <a:pt x="19717" y="2175"/>
                  </a:cubicBezTo>
                  <a:cubicBezTo>
                    <a:pt x="19110" y="1853"/>
                    <a:pt x="18538" y="1437"/>
                    <a:pt x="17919" y="1103"/>
                  </a:cubicBezTo>
                  <a:cubicBezTo>
                    <a:pt x="17002" y="651"/>
                    <a:pt x="16014" y="377"/>
                    <a:pt x="15026" y="210"/>
                  </a:cubicBezTo>
                  <a:cubicBezTo>
                    <a:pt x="14182" y="72"/>
                    <a:pt x="13325" y="0"/>
                    <a:pt x="1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3"/>
            <p:cNvSpPr/>
            <p:nvPr/>
          </p:nvSpPr>
          <p:spPr>
            <a:xfrm>
              <a:off x="10025050" y="403725"/>
              <a:ext cx="137850" cy="175600"/>
            </a:xfrm>
            <a:custGeom>
              <a:avLst/>
              <a:gdLst/>
              <a:ahLst/>
              <a:cxnLst/>
              <a:rect l="l" t="t" r="r" b="b"/>
              <a:pathLst>
                <a:path w="5514" h="7024" extrusionOk="0">
                  <a:moveTo>
                    <a:pt x="2340" y="0"/>
                  </a:moveTo>
                  <a:cubicBezTo>
                    <a:pt x="2318" y="0"/>
                    <a:pt x="2296" y="1"/>
                    <a:pt x="2275" y="2"/>
                  </a:cubicBezTo>
                  <a:cubicBezTo>
                    <a:pt x="1572" y="37"/>
                    <a:pt x="893" y="502"/>
                    <a:pt x="727" y="1168"/>
                  </a:cubicBezTo>
                  <a:cubicBezTo>
                    <a:pt x="608" y="1657"/>
                    <a:pt x="774" y="2168"/>
                    <a:pt x="774" y="2657"/>
                  </a:cubicBezTo>
                  <a:cubicBezTo>
                    <a:pt x="774" y="3157"/>
                    <a:pt x="489" y="3740"/>
                    <a:pt x="1" y="3752"/>
                  </a:cubicBezTo>
                  <a:lnTo>
                    <a:pt x="191" y="6776"/>
                  </a:lnTo>
                  <a:cubicBezTo>
                    <a:pt x="600" y="6944"/>
                    <a:pt x="1037" y="7024"/>
                    <a:pt x="1477" y="7024"/>
                  </a:cubicBezTo>
                  <a:cubicBezTo>
                    <a:pt x="2688" y="7024"/>
                    <a:pt x="3912" y="6420"/>
                    <a:pt x="4584" y="5407"/>
                  </a:cubicBezTo>
                  <a:cubicBezTo>
                    <a:pt x="5513" y="4026"/>
                    <a:pt x="5299" y="2002"/>
                    <a:pt x="4120" y="823"/>
                  </a:cubicBezTo>
                  <a:cubicBezTo>
                    <a:pt x="3647" y="350"/>
                    <a:pt x="3007" y="0"/>
                    <a:pt x="234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3"/>
            <p:cNvSpPr/>
            <p:nvPr/>
          </p:nvSpPr>
          <p:spPr>
            <a:xfrm>
              <a:off x="9861350" y="168000"/>
              <a:ext cx="334575" cy="146175"/>
            </a:xfrm>
            <a:custGeom>
              <a:avLst/>
              <a:gdLst/>
              <a:ahLst/>
              <a:cxnLst/>
              <a:rect l="l" t="t" r="r" b="b"/>
              <a:pathLst>
                <a:path w="13383" h="5847" extrusionOk="0">
                  <a:moveTo>
                    <a:pt x="6715" y="1"/>
                  </a:moveTo>
                  <a:cubicBezTo>
                    <a:pt x="6549" y="418"/>
                    <a:pt x="6501" y="882"/>
                    <a:pt x="6560" y="1322"/>
                  </a:cubicBezTo>
                  <a:lnTo>
                    <a:pt x="4441" y="1322"/>
                  </a:lnTo>
                  <a:cubicBezTo>
                    <a:pt x="4584" y="1656"/>
                    <a:pt x="4143" y="1930"/>
                    <a:pt x="3786" y="1989"/>
                  </a:cubicBezTo>
                  <a:cubicBezTo>
                    <a:pt x="3429" y="2072"/>
                    <a:pt x="2953" y="2227"/>
                    <a:pt x="2989" y="2584"/>
                  </a:cubicBezTo>
                  <a:cubicBezTo>
                    <a:pt x="3024" y="2870"/>
                    <a:pt x="3322" y="3239"/>
                    <a:pt x="3048" y="3335"/>
                  </a:cubicBezTo>
                  <a:cubicBezTo>
                    <a:pt x="2917" y="3147"/>
                    <a:pt x="2704" y="3063"/>
                    <a:pt x="2484" y="3063"/>
                  </a:cubicBezTo>
                  <a:cubicBezTo>
                    <a:pt x="2105" y="3063"/>
                    <a:pt x="1705" y="3312"/>
                    <a:pt x="1667" y="3704"/>
                  </a:cubicBezTo>
                  <a:cubicBezTo>
                    <a:pt x="1655" y="3835"/>
                    <a:pt x="1679" y="3989"/>
                    <a:pt x="1655" y="4120"/>
                  </a:cubicBezTo>
                  <a:cubicBezTo>
                    <a:pt x="1572" y="4593"/>
                    <a:pt x="1049" y="4734"/>
                    <a:pt x="534" y="4734"/>
                  </a:cubicBezTo>
                  <a:cubicBezTo>
                    <a:pt x="388" y="4734"/>
                    <a:pt x="242" y="4722"/>
                    <a:pt x="107" y="4704"/>
                  </a:cubicBezTo>
                  <a:lnTo>
                    <a:pt x="107" y="4704"/>
                  </a:lnTo>
                  <a:cubicBezTo>
                    <a:pt x="48" y="5109"/>
                    <a:pt x="0" y="5549"/>
                    <a:pt x="274" y="5847"/>
                  </a:cubicBezTo>
                  <a:cubicBezTo>
                    <a:pt x="929" y="5311"/>
                    <a:pt x="1715" y="4942"/>
                    <a:pt x="2548" y="4775"/>
                  </a:cubicBezTo>
                  <a:cubicBezTo>
                    <a:pt x="2274" y="4239"/>
                    <a:pt x="2917" y="3656"/>
                    <a:pt x="3512" y="3585"/>
                  </a:cubicBezTo>
                  <a:cubicBezTo>
                    <a:pt x="3598" y="3576"/>
                    <a:pt x="3684" y="3573"/>
                    <a:pt x="3771" y="3573"/>
                  </a:cubicBezTo>
                  <a:cubicBezTo>
                    <a:pt x="4104" y="3573"/>
                    <a:pt x="4445" y="3623"/>
                    <a:pt x="4776" y="3623"/>
                  </a:cubicBezTo>
                  <a:cubicBezTo>
                    <a:pt x="4958" y="3623"/>
                    <a:pt x="5137" y="3608"/>
                    <a:pt x="5310" y="3561"/>
                  </a:cubicBezTo>
                  <a:cubicBezTo>
                    <a:pt x="5001" y="3215"/>
                    <a:pt x="5286" y="2608"/>
                    <a:pt x="5715" y="2406"/>
                  </a:cubicBezTo>
                  <a:cubicBezTo>
                    <a:pt x="5966" y="2287"/>
                    <a:pt x="6242" y="2263"/>
                    <a:pt x="6523" y="2263"/>
                  </a:cubicBezTo>
                  <a:cubicBezTo>
                    <a:pt x="6722" y="2263"/>
                    <a:pt x="6923" y="2275"/>
                    <a:pt x="7120" y="2275"/>
                  </a:cubicBezTo>
                  <a:cubicBezTo>
                    <a:pt x="7549" y="2275"/>
                    <a:pt x="7989" y="2215"/>
                    <a:pt x="8406" y="2108"/>
                  </a:cubicBezTo>
                  <a:cubicBezTo>
                    <a:pt x="8287" y="1596"/>
                    <a:pt x="8156" y="1060"/>
                    <a:pt x="8037" y="537"/>
                  </a:cubicBezTo>
                  <a:lnTo>
                    <a:pt x="8037" y="537"/>
                  </a:lnTo>
                  <a:cubicBezTo>
                    <a:pt x="9799" y="1013"/>
                    <a:pt x="11597" y="1370"/>
                    <a:pt x="13383" y="1561"/>
                  </a:cubicBezTo>
                  <a:cubicBezTo>
                    <a:pt x="12871" y="382"/>
                    <a:pt x="11311" y="167"/>
                    <a:pt x="10037" y="120"/>
                  </a:cubicBezTo>
                  <a:cubicBezTo>
                    <a:pt x="8930" y="72"/>
                    <a:pt x="7811" y="48"/>
                    <a:pt x="6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3"/>
            <p:cNvSpPr/>
            <p:nvPr/>
          </p:nvSpPr>
          <p:spPr>
            <a:xfrm>
              <a:off x="9727400" y="454050"/>
              <a:ext cx="132775" cy="253025"/>
            </a:xfrm>
            <a:custGeom>
              <a:avLst/>
              <a:gdLst/>
              <a:ahLst/>
              <a:cxnLst/>
              <a:rect l="l" t="t" r="r" b="b"/>
              <a:pathLst>
                <a:path w="5311" h="10121" extrusionOk="0">
                  <a:moveTo>
                    <a:pt x="0" y="1"/>
                  </a:moveTo>
                  <a:lnTo>
                    <a:pt x="1012" y="1858"/>
                  </a:lnTo>
                  <a:lnTo>
                    <a:pt x="1060" y="1834"/>
                  </a:lnTo>
                  <a:lnTo>
                    <a:pt x="1881" y="2727"/>
                  </a:lnTo>
                  <a:cubicBezTo>
                    <a:pt x="1941" y="2787"/>
                    <a:pt x="2001" y="2846"/>
                    <a:pt x="2012" y="2906"/>
                  </a:cubicBezTo>
                  <a:cubicBezTo>
                    <a:pt x="2024" y="2953"/>
                    <a:pt x="2012" y="3037"/>
                    <a:pt x="2001" y="3108"/>
                  </a:cubicBezTo>
                  <a:lnTo>
                    <a:pt x="1131" y="8740"/>
                  </a:lnTo>
                  <a:cubicBezTo>
                    <a:pt x="1119" y="8823"/>
                    <a:pt x="1108" y="8966"/>
                    <a:pt x="1179" y="9097"/>
                  </a:cubicBezTo>
                  <a:cubicBezTo>
                    <a:pt x="1655" y="9919"/>
                    <a:pt x="1786" y="9954"/>
                    <a:pt x="1846" y="9978"/>
                  </a:cubicBezTo>
                  <a:cubicBezTo>
                    <a:pt x="2251" y="10097"/>
                    <a:pt x="2632" y="10121"/>
                    <a:pt x="3013" y="10121"/>
                  </a:cubicBezTo>
                  <a:cubicBezTo>
                    <a:pt x="3274" y="10121"/>
                    <a:pt x="3536" y="10109"/>
                    <a:pt x="3810" y="10097"/>
                  </a:cubicBezTo>
                  <a:cubicBezTo>
                    <a:pt x="4070" y="10077"/>
                    <a:pt x="4326" y="10061"/>
                    <a:pt x="4594" y="10061"/>
                  </a:cubicBezTo>
                  <a:cubicBezTo>
                    <a:pt x="4804" y="10061"/>
                    <a:pt x="5020" y="10071"/>
                    <a:pt x="5251" y="10097"/>
                  </a:cubicBezTo>
                  <a:lnTo>
                    <a:pt x="5310" y="9645"/>
                  </a:lnTo>
                  <a:cubicBezTo>
                    <a:pt x="5091" y="9617"/>
                    <a:pt x="4882" y="9607"/>
                    <a:pt x="4680" y="9607"/>
                  </a:cubicBezTo>
                  <a:cubicBezTo>
                    <a:pt x="4368" y="9607"/>
                    <a:pt x="4071" y="9630"/>
                    <a:pt x="3775" y="9645"/>
                  </a:cubicBezTo>
                  <a:cubicBezTo>
                    <a:pt x="3523" y="9665"/>
                    <a:pt x="3281" y="9681"/>
                    <a:pt x="3036" y="9681"/>
                  </a:cubicBezTo>
                  <a:cubicBezTo>
                    <a:pt x="2700" y="9681"/>
                    <a:pt x="2360" y="9651"/>
                    <a:pt x="1989" y="9561"/>
                  </a:cubicBezTo>
                  <a:cubicBezTo>
                    <a:pt x="1893" y="9442"/>
                    <a:pt x="1620" y="9002"/>
                    <a:pt x="1548" y="8871"/>
                  </a:cubicBezTo>
                  <a:cubicBezTo>
                    <a:pt x="1548" y="8871"/>
                    <a:pt x="1560" y="8823"/>
                    <a:pt x="1560" y="8799"/>
                  </a:cubicBezTo>
                  <a:lnTo>
                    <a:pt x="2429" y="3168"/>
                  </a:lnTo>
                  <a:cubicBezTo>
                    <a:pt x="2441" y="3049"/>
                    <a:pt x="2477" y="2918"/>
                    <a:pt x="2429" y="2775"/>
                  </a:cubicBezTo>
                  <a:cubicBezTo>
                    <a:pt x="2382" y="2608"/>
                    <a:pt x="2274" y="2501"/>
                    <a:pt x="2203" y="24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3"/>
            <p:cNvSpPr/>
            <p:nvPr/>
          </p:nvSpPr>
          <p:spPr>
            <a:xfrm>
              <a:off x="9712500" y="448100"/>
              <a:ext cx="333125" cy="194700"/>
            </a:xfrm>
            <a:custGeom>
              <a:avLst/>
              <a:gdLst/>
              <a:ahLst/>
              <a:cxnLst/>
              <a:rect l="l" t="t" r="r" b="b"/>
              <a:pathLst>
                <a:path w="13325" h="7788" extrusionOk="0">
                  <a:moveTo>
                    <a:pt x="846" y="1679"/>
                  </a:moveTo>
                  <a:cubicBezTo>
                    <a:pt x="1454" y="2060"/>
                    <a:pt x="1918" y="2656"/>
                    <a:pt x="2192" y="3346"/>
                  </a:cubicBezTo>
                  <a:cubicBezTo>
                    <a:pt x="2442" y="4013"/>
                    <a:pt x="2537" y="4751"/>
                    <a:pt x="2454" y="5549"/>
                  </a:cubicBezTo>
                  <a:cubicBezTo>
                    <a:pt x="2418" y="6120"/>
                    <a:pt x="2275" y="6489"/>
                    <a:pt x="2037" y="6739"/>
                  </a:cubicBezTo>
                  <a:cubicBezTo>
                    <a:pt x="1965" y="6823"/>
                    <a:pt x="1942" y="6835"/>
                    <a:pt x="1906" y="6835"/>
                  </a:cubicBezTo>
                  <a:lnTo>
                    <a:pt x="1894" y="6835"/>
                  </a:lnTo>
                  <a:cubicBezTo>
                    <a:pt x="1858" y="6835"/>
                    <a:pt x="1799" y="6823"/>
                    <a:pt x="1692" y="6716"/>
                  </a:cubicBezTo>
                  <a:cubicBezTo>
                    <a:pt x="894" y="6001"/>
                    <a:pt x="703" y="4823"/>
                    <a:pt x="561" y="3584"/>
                  </a:cubicBezTo>
                  <a:cubicBezTo>
                    <a:pt x="513" y="2906"/>
                    <a:pt x="465" y="2179"/>
                    <a:pt x="846" y="1679"/>
                  </a:cubicBezTo>
                  <a:close/>
                  <a:moveTo>
                    <a:pt x="5597" y="1346"/>
                  </a:moveTo>
                  <a:cubicBezTo>
                    <a:pt x="5728" y="1346"/>
                    <a:pt x="5895" y="1358"/>
                    <a:pt x="6037" y="1406"/>
                  </a:cubicBezTo>
                  <a:cubicBezTo>
                    <a:pt x="6799" y="1596"/>
                    <a:pt x="7502" y="2072"/>
                    <a:pt x="8026" y="2775"/>
                  </a:cubicBezTo>
                  <a:cubicBezTo>
                    <a:pt x="8478" y="3394"/>
                    <a:pt x="8800" y="4192"/>
                    <a:pt x="8943" y="5085"/>
                  </a:cubicBezTo>
                  <a:cubicBezTo>
                    <a:pt x="9002" y="5442"/>
                    <a:pt x="9133" y="6644"/>
                    <a:pt x="8395" y="7132"/>
                  </a:cubicBezTo>
                  <a:cubicBezTo>
                    <a:pt x="8204" y="7251"/>
                    <a:pt x="7990" y="7323"/>
                    <a:pt x="7740" y="7323"/>
                  </a:cubicBezTo>
                  <a:cubicBezTo>
                    <a:pt x="7288" y="7323"/>
                    <a:pt x="6776" y="7120"/>
                    <a:pt x="6323" y="6775"/>
                  </a:cubicBezTo>
                  <a:cubicBezTo>
                    <a:pt x="4990" y="5751"/>
                    <a:pt x="4323" y="3965"/>
                    <a:pt x="4644" y="2310"/>
                  </a:cubicBezTo>
                  <a:cubicBezTo>
                    <a:pt x="4716" y="1906"/>
                    <a:pt x="4859" y="1656"/>
                    <a:pt x="5049" y="1501"/>
                  </a:cubicBezTo>
                  <a:cubicBezTo>
                    <a:pt x="5180" y="1406"/>
                    <a:pt x="5371" y="1346"/>
                    <a:pt x="5597" y="1346"/>
                  </a:cubicBezTo>
                  <a:close/>
                  <a:moveTo>
                    <a:pt x="13229" y="1"/>
                  </a:moveTo>
                  <a:lnTo>
                    <a:pt x="13229" y="1"/>
                  </a:lnTo>
                  <a:cubicBezTo>
                    <a:pt x="12681" y="251"/>
                    <a:pt x="12086" y="417"/>
                    <a:pt x="11502" y="584"/>
                  </a:cubicBezTo>
                  <a:cubicBezTo>
                    <a:pt x="10157" y="953"/>
                    <a:pt x="8800" y="1310"/>
                    <a:pt x="7430" y="1560"/>
                  </a:cubicBezTo>
                  <a:cubicBezTo>
                    <a:pt x="7026" y="1286"/>
                    <a:pt x="6597" y="1072"/>
                    <a:pt x="6145" y="953"/>
                  </a:cubicBezTo>
                  <a:cubicBezTo>
                    <a:pt x="5952" y="908"/>
                    <a:pt x="5768" y="886"/>
                    <a:pt x="5596" y="886"/>
                  </a:cubicBezTo>
                  <a:cubicBezTo>
                    <a:pt x="5266" y="886"/>
                    <a:pt x="4978" y="968"/>
                    <a:pt x="4752" y="1132"/>
                  </a:cubicBezTo>
                  <a:cubicBezTo>
                    <a:pt x="4371" y="1417"/>
                    <a:pt x="4240" y="1882"/>
                    <a:pt x="4180" y="2203"/>
                  </a:cubicBezTo>
                  <a:cubicBezTo>
                    <a:pt x="4168" y="2310"/>
                    <a:pt x="4156" y="2418"/>
                    <a:pt x="4132" y="2537"/>
                  </a:cubicBezTo>
                  <a:cubicBezTo>
                    <a:pt x="3466" y="2453"/>
                    <a:pt x="2811" y="2394"/>
                    <a:pt x="2144" y="2322"/>
                  </a:cubicBezTo>
                  <a:cubicBezTo>
                    <a:pt x="1846" y="1894"/>
                    <a:pt x="1489" y="1536"/>
                    <a:pt x="1073" y="1286"/>
                  </a:cubicBezTo>
                  <a:cubicBezTo>
                    <a:pt x="1013" y="1239"/>
                    <a:pt x="918" y="1203"/>
                    <a:pt x="822" y="1203"/>
                  </a:cubicBezTo>
                  <a:lnTo>
                    <a:pt x="763" y="1203"/>
                  </a:lnTo>
                  <a:cubicBezTo>
                    <a:pt x="644" y="1239"/>
                    <a:pt x="561" y="1310"/>
                    <a:pt x="501" y="1370"/>
                  </a:cubicBezTo>
                  <a:cubicBezTo>
                    <a:pt x="1" y="2013"/>
                    <a:pt x="49" y="2858"/>
                    <a:pt x="132" y="3668"/>
                  </a:cubicBezTo>
                  <a:cubicBezTo>
                    <a:pt x="275" y="4942"/>
                    <a:pt x="489" y="6251"/>
                    <a:pt x="1418" y="7073"/>
                  </a:cubicBezTo>
                  <a:cubicBezTo>
                    <a:pt x="1525" y="7180"/>
                    <a:pt x="1704" y="7299"/>
                    <a:pt x="1906" y="7299"/>
                  </a:cubicBezTo>
                  <a:lnTo>
                    <a:pt x="1977" y="7299"/>
                  </a:lnTo>
                  <a:cubicBezTo>
                    <a:pt x="2132" y="7275"/>
                    <a:pt x="2251" y="7204"/>
                    <a:pt x="2382" y="7061"/>
                  </a:cubicBezTo>
                  <a:cubicBezTo>
                    <a:pt x="2787" y="6620"/>
                    <a:pt x="2894" y="6013"/>
                    <a:pt x="2918" y="5596"/>
                  </a:cubicBezTo>
                  <a:cubicBezTo>
                    <a:pt x="3013" y="4715"/>
                    <a:pt x="2906" y="3906"/>
                    <a:pt x="2620" y="3191"/>
                  </a:cubicBezTo>
                  <a:cubicBezTo>
                    <a:pt x="2608" y="3156"/>
                    <a:pt x="2597" y="3132"/>
                    <a:pt x="2573" y="3084"/>
                  </a:cubicBezTo>
                  <a:cubicBezTo>
                    <a:pt x="2926" y="3076"/>
                    <a:pt x="3285" y="3062"/>
                    <a:pt x="3638" y="3062"/>
                  </a:cubicBezTo>
                  <a:cubicBezTo>
                    <a:pt x="3796" y="3062"/>
                    <a:pt x="3954" y="3065"/>
                    <a:pt x="4109" y="3072"/>
                  </a:cubicBezTo>
                  <a:cubicBezTo>
                    <a:pt x="4085" y="4620"/>
                    <a:pt x="4799" y="6180"/>
                    <a:pt x="6026" y="7132"/>
                  </a:cubicBezTo>
                  <a:cubicBezTo>
                    <a:pt x="6561" y="7549"/>
                    <a:pt x="7180" y="7787"/>
                    <a:pt x="7728" y="7787"/>
                  </a:cubicBezTo>
                  <a:cubicBezTo>
                    <a:pt x="8073" y="7787"/>
                    <a:pt x="8371" y="7692"/>
                    <a:pt x="8633" y="7513"/>
                  </a:cubicBezTo>
                  <a:cubicBezTo>
                    <a:pt x="9585" y="6894"/>
                    <a:pt x="9478" y="5549"/>
                    <a:pt x="9395" y="5001"/>
                  </a:cubicBezTo>
                  <a:cubicBezTo>
                    <a:pt x="9240" y="4049"/>
                    <a:pt x="8883" y="3191"/>
                    <a:pt x="8383" y="2501"/>
                  </a:cubicBezTo>
                  <a:cubicBezTo>
                    <a:pt x="8240" y="2322"/>
                    <a:pt x="8097" y="2156"/>
                    <a:pt x="7942" y="2013"/>
                  </a:cubicBezTo>
                  <a:cubicBezTo>
                    <a:pt x="8157" y="2013"/>
                    <a:pt x="8383" y="1965"/>
                    <a:pt x="8585" y="1894"/>
                  </a:cubicBezTo>
                  <a:cubicBezTo>
                    <a:pt x="9395" y="1656"/>
                    <a:pt x="10193" y="1406"/>
                    <a:pt x="11002" y="1167"/>
                  </a:cubicBezTo>
                  <a:cubicBezTo>
                    <a:pt x="11586" y="989"/>
                    <a:pt x="12157" y="822"/>
                    <a:pt x="12729" y="644"/>
                  </a:cubicBezTo>
                  <a:cubicBezTo>
                    <a:pt x="12872" y="596"/>
                    <a:pt x="13038" y="548"/>
                    <a:pt x="13145" y="429"/>
                  </a:cubicBezTo>
                  <a:cubicBezTo>
                    <a:pt x="13265" y="334"/>
                    <a:pt x="13324" y="132"/>
                    <a:pt x="13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3"/>
            <p:cNvSpPr/>
            <p:nvPr/>
          </p:nvSpPr>
          <p:spPr>
            <a:xfrm>
              <a:off x="10073875" y="426250"/>
              <a:ext cx="60725" cy="134400"/>
            </a:xfrm>
            <a:custGeom>
              <a:avLst/>
              <a:gdLst/>
              <a:ahLst/>
              <a:cxnLst/>
              <a:rect l="l" t="t" r="r" b="b"/>
              <a:pathLst>
                <a:path w="2429" h="5376" extrusionOk="0">
                  <a:moveTo>
                    <a:pt x="911" y="0"/>
                  </a:moveTo>
                  <a:cubicBezTo>
                    <a:pt x="838" y="0"/>
                    <a:pt x="768" y="16"/>
                    <a:pt x="703" y="53"/>
                  </a:cubicBezTo>
                  <a:cubicBezTo>
                    <a:pt x="524" y="148"/>
                    <a:pt x="429" y="351"/>
                    <a:pt x="369" y="529"/>
                  </a:cubicBezTo>
                  <a:cubicBezTo>
                    <a:pt x="262" y="827"/>
                    <a:pt x="191" y="1125"/>
                    <a:pt x="119" y="1446"/>
                  </a:cubicBezTo>
                  <a:cubicBezTo>
                    <a:pt x="60" y="1684"/>
                    <a:pt x="0" y="1946"/>
                    <a:pt x="119" y="2160"/>
                  </a:cubicBezTo>
                  <a:cubicBezTo>
                    <a:pt x="310" y="2530"/>
                    <a:pt x="941" y="2577"/>
                    <a:pt x="1036" y="2970"/>
                  </a:cubicBezTo>
                  <a:cubicBezTo>
                    <a:pt x="1179" y="3446"/>
                    <a:pt x="441" y="3780"/>
                    <a:pt x="429" y="4280"/>
                  </a:cubicBezTo>
                  <a:cubicBezTo>
                    <a:pt x="429" y="4375"/>
                    <a:pt x="441" y="4458"/>
                    <a:pt x="524" y="4518"/>
                  </a:cubicBezTo>
                  <a:cubicBezTo>
                    <a:pt x="571" y="4565"/>
                    <a:pt x="630" y="4578"/>
                    <a:pt x="694" y="4578"/>
                  </a:cubicBezTo>
                  <a:cubicBezTo>
                    <a:pt x="743" y="4578"/>
                    <a:pt x="794" y="4571"/>
                    <a:pt x="845" y="4565"/>
                  </a:cubicBezTo>
                  <a:cubicBezTo>
                    <a:pt x="854" y="4565"/>
                    <a:pt x="863" y="4565"/>
                    <a:pt x="872" y="4565"/>
                  </a:cubicBezTo>
                  <a:cubicBezTo>
                    <a:pt x="1386" y="4565"/>
                    <a:pt x="1872" y="4907"/>
                    <a:pt x="2048" y="5375"/>
                  </a:cubicBezTo>
                  <a:lnTo>
                    <a:pt x="2358" y="3411"/>
                  </a:lnTo>
                  <a:cubicBezTo>
                    <a:pt x="2393" y="3196"/>
                    <a:pt x="2429" y="2994"/>
                    <a:pt x="2381" y="2780"/>
                  </a:cubicBezTo>
                  <a:cubicBezTo>
                    <a:pt x="2334" y="2577"/>
                    <a:pt x="2179" y="2399"/>
                    <a:pt x="1977" y="2351"/>
                  </a:cubicBezTo>
                  <a:cubicBezTo>
                    <a:pt x="1945" y="2345"/>
                    <a:pt x="1911" y="2343"/>
                    <a:pt x="1876" y="2343"/>
                  </a:cubicBezTo>
                  <a:cubicBezTo>
                    <a:pt x="1805" y="2343"/>
                    <a:pt x="1730" y="2351"/>
                    <a:pt x="1660" y="2351"/>
                  </a:cubicBezTo>
                  <a:cubicBezTo>
                    <a:pt x="1554" y="2351"/>
                    <a:pt x="1459" y="2333"/>
                    <a:pt x="1405" y="2244"/>
                  </a:cubicBezTo>
                  <a:cubicBezTo>
                    <a:pt x="1322" y="2101"/>
                    <a:pt x="1465" y="1922"/>
                    <a:pt x="1584" y="1803"/>
                  </a:cubicBezTo>
                  <a:cubicBezTo>
                    <a:pt x="1881" y="1506"/>
                    <a:pt x="2084" y="1029"/>
                    <a:pt x="1881" y="648"/>
                  </a:cubicBezTo>
                  <a:cubicBezTo>
                    <a:pt x="1822" y="517"/>
                    <a:pt x="1703" y="410"/>
                    <a:pt x="1607" y="315"/>
                  </a:cubicBezTo>
                  <a:cubicBezTo>
                    <a:pt x="1399" y="161"/>
                    <a:pt x="1143" y="0"/>
                    <a:pt x="911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3"/>
            <p:cNvSpPr/>
            <p:nvPr/>
          </p:nvSpPr>
          <p:spPr>
            <a:xfrm>
              <a:off x="9839025" y="724325"/>
              <a:ext cx="92000" cy="31575"/>
            </a:xfrm>
            <a:custGeom>
              <a:avLst/>
              <a:gdLst/>
              <a:ahLst/>
              <a:cxnLst/>
              <a:rect l="l" t="t" r="r" b="b"/>
              <a:pathLst>
                <a:path w="3680" h="1263" extrusionOk="0">
                  <a:moveTo>
                    <a:pt x="3453" y="1"/>
                  </a:moveTo>
                  <a:cubicBezTo>
                    <a:pt x="2535" y="534"/>
                    <a:pt x="1474" y="809"/>
                    <a:pt x="407" y="809"/>
                  </a:cubicBezTo>
                  <a:cubicBezTo>
                    <a:pt x="283" y="809"/>
                    <a:pt x="159" y="806"/>
                    <a:pt x="36" y="798"/>
                  </a:cubicBezTo>
                  <a:lnTo>
                    <a:pt x="0" y="1263"/>
                  </a:lnTo>
                  <a:lnTo>
                    <a:pt x="405" y="1263"/>
                  </a:lnTo>
                  <a:cubicBezTo>
                    <a:pt x="1548" y="1263"/>
                    <a:pt x="2691" y="953"/>
                    <a:pt x="3679" y="382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3"/>
            <p:cNvSpPr/>
            <p:nvPr/>
          </p:nvSpPr>
          <p:spPr>
            <a:xfrm>
              <a:off x="10281925" y="763925"/>
              <a:ext cx="5375" cy="25"/>
            </a:xfrm>
            <a:custGeom>
              <a:avLst/>
              <a:gdLst/>
              <a:ahLst/>
              <a:cxnLst/>
              <a:rect l="l" t="t" r="r" b="b"/>
              <a:pathLst>
                <a:path w="215" h="1" extrusionOk="0">
                  <a:moveTo>
                    <a:pt x="21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3"/>
            <p:cNvSpPr/>
            <p:nvPr/>
          </p:nvSpPr>
          <p:spPr>
            <a:xfrm>
              <a:off x="9991125" y="814825"/>
              <a:ext cx="706950" cy="1475800"/>
            </a:xfrm>
            <a:custGeom>
              <a:avLst/>
              <a:gdLst/>
              <a:ahLst/>
              <a:cxnLst/>
              <a:rect l="l" t="t" r="r" b="b"/>
              <a:pathLst>
                <a:path w="28278" h="59032" extrusionOk="0">
                  <a:moveTo>
                    <a:pt x="19562" y="0"/>
                  </a:moveTo>
                  <a:cubicBezTo>
                    <a:pt x="14335" y="202"/>
                    <a:pt x="12133" y="1107"/>
                    <a:pt x="7549" y="3536"/>
                  </a:cubicBezTo>
                  <a:cubicBezTo>
                    <a:pt x="6418" y="5989"/>
                    <a:pt x="3155" y="9239"/>
                    <a:pt x="2834" y="11847"/>
                  </a:cubicBezTo>
                  <a:cubicBezTo>
                    <a:pt x="750" y="27646"/>
                    <a:pt x="0" y="43363"/>
                    <a:pt x="155" y="59019"/>
                  </a:cubicBezTo>
                  <a:lnTo>
                    <a:pt x="26467" y="59019"/>
                  </a:lnTo>
                  <a:cubicBezTo>
                    <a:pt x="25753" y="50689"/>
                    <a:pt x="25635" y="42347"/>
                    <a:pt x="26492" y="34016"/>
                  </a:cubicBezTo>
                  <a:cubicBezTo>
                    <a:pt x="27123" y="27932"/>
                    <a:pt x="28278" y="21824"/>
                    <a:pt x="27742" y="15728"/>
                  </a:cubicBezTo>
                  <a:cubicBezTo>
                    <a:pt x="27230" y="9620"/>
                    <a:pt x="24694" y="3334"/>
                    <a:pt x="19562" y="0"/>
                  </a:cubicBezTo>
                  <a:close/>
                  <a:moveTo>
                    <a:pt x="26467" y="59019"/>
                  </a:moveTo>
                  <a:cubicBezTo>
                    <a:pt x="26467" y="59023"/>
                    <a:pt x="26467" y="59027"/>
                    <a:pt x="26468" y="59031"/>
                  </a:cubicBezTo>
                  <a:lnTo>
                    <a:pt x="26468" y="590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3"/>
            <p:cNvSpPr/>
            <p:nvPr/>
          </p:nvSpPr>
          <p:spPr>
            <a:xfrm>
              <a:off x="9981600" y="716875"/>
              <a:ext cx="456325" cy="1187675"/>
            </a:xfrm>
            <a:custGeom>
              <a:avLst/>
              <a:gdLst/>
              <a:ahLst/>
              <a:cxnLst/>
              <a:rect l="l" t="t" r="r" b="b"/>
              <a:pathLst>
                <a:path w="18253" h="47507" extrusionOk="0">
                  <a:moveTo>
                    <a:pt x="11049" y="1"/>
                  </a:moveTo>
                  <a:cubicBezTo>
                    <a:pt x="11097" y="739"/>
                    <a:pt x="10799" y="1489"/>
                    <a:pt x="10371" y="2227"/>
                  </a:cubicBezTo>
                  <a:cubicBezTo>
                    <a:pt x="9966" y="3168"/>
                    <a:pt x="9394" y="4049"/>
                    <a:pt x="8704" y="4847"/>
                  </a:cubicBezTo>
                  <a:cubicBezTo>
                    <a:pt x="6084" y="9050"/>
                    <a:pt x="4013" y="13145"/>
                    <a:pt x="2477" y="17432"/>
                  </a:cubicBezTo>
                  <a:cubicBezTo>
                    <a:pt x="1655" y="22313"/>
                    <a:pt x="1227" y="27290"/>
                    <a:pt x="834" y="32255"/>
                  </a:cubicBezTo>
                  <a:cubicBezTo>
                    <a:pt x="429" y="37327"/>
                    <a:pt x="12" y="42411"/>
                    <a:pt x="0" y="47507"/>
                  </a:cubicBezTo>
                  <a:cubicBezTo>
                    <a:pt x="2096" y="37458"/>
                    <a:pt x="4834" y="27540"/>
                    <a:pt x="8180" y="17813"/>
                  </a:cubicBezTo>
                  <a:cubicBezTo>
                    <a:pt x="7382" y="17074"/>
                    <a:pt x="6430" y="16491"/>
                    <a:pt x="5394" y="16098"/>
                  </a:cubicBezTo>
                  <a:cubicBezTo>
                    <a:pt x="6441" y="13705"/>
                    <a:pt x="7930" y="11502"/>
                    <a:pt x="9775" y="9645"/>
                  </a:cubicBezTo>
                  <a:cubicBezTo>
                    <a:pt x="12526" y="6895"/>
                    <a:pt x="16038" y="4894"/>
                    <a:pt x="18252" y="1715"/>
                  </a:cubicBezTo>
                  <a:cubicBezTo>
                    <a:pt x="15990" y="703"/>
                    <a:pt x="13538" y="894"/>
                    <a:pt x="11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9991725" y="837425"/>
              <a:ext cx="700400" cy="1453200"/>
            </a:xfrm>
            <a:custGeom>
              <a:avLst/>
              <a:gdLst/>
              <a:ahLst/>
              <a:cxnLst/>
              <a:rect l="l" t="t" r="r" b="b"/>
              <a:pathLst>
                <a:path w="28016" h="58128" extrusionOk="0">
                  <a:moveTo>
                    <a:pt x="20788" y="1"/>
                  </a:moveTo>
                  <a:cubicBezTo>
                    <a:pt x="13895" y="5418"/>
                    <a:pt x="7656" y="11490"/>
                    <a:pt x="1965" y="18039"/>
                  </a:cubicBezTo>
                  <a:cubicBezTo>
                    <a:pt x="512" y="31445"/>
                    <a:pt x="0" y="44792"/>
                    <a:pt x="119" y="58115"/>
                  </a:cubicBezTo>
                  <a:lnTo>
                    <a:pt x="9596" y="58115"/>
                  </a:lnTo>
                  <a:lnTo>
                    <a:pt x="9596" y="58127"/>
                  </a:lnTo>
                  <a:cubicBezTo>
                    <a:pt x="14716" y="47328"/>
                    <a:pt x="23170" y="38208"/>
                    <a:pt x="26932" y="26897"/>
                  </a:cubicBezTo>
                  <a:cubicBezTo>
                    <a:pt x="27087" y="26421"/>
                    <a:pt x="27230" y="25945"/>
                    <a:pt x="27361" y="25468"/>
                  </a:cubicBezTo>
                  <a:cubicBezTo>
                    <a:pt x="27765" y="21920"/>
                    <a:pt x="28015" y="18360"/>
                    <a:pt x="27718" y="14812"/>
                  </a:cubicBezTo>
                  <a:cubicBezTo>
                    <a:pt x="27242" y="9228"/>
                    <a:pt x="25075" y="3501"/>
                    <a:pt x="20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3"/>
            <p:cNvSpPr/>
            <p:nvPr/>
          </p:nvSpPr>
          <p:spPr>
            <a:xfrm>
              <a:off x="9087125" y="907375"/>
              <a:ext cx="384300" cy="574500"/>
            </a:xfrm>
            <a:custGeom>
              <a:avLst/>
              <a:gdLst/>
              <a:ahLst/>
              <a:cxnLst/>
              <a:rect l="l" t="t" r="r" b="b"/>
              <a:pathLst>
                <a:path w="15372" h="22980" extrusionOk="0">
                  <a:moveTo>
                    <a:pt x="9490" y="1"/>
                  </a:moveTo>
                  <a:lnTo>
                    <a:pt x="9490" y="1"/>
                  </a:lnTo>
                  <a:cubicBezTo>
                    <a:pt x="8038" y="787"/>
                    <a:pt x="7335" y="2715"/>
                    <a:pt x="7930" y="4251"/>
                  </a:cubicBezTo>
                  <a:cubicBezTo>
                    <a:pt x="6776" y="3287"/>
                    <a:pt x="5609" y="2299"/>
                    <a:pt x="4454" y="1334"/>
                  </a:cubicBezTo>
                  <a:cubicBezTo>
                    <a:pt x="4238" y="1161"/>
                    <a:pt x="3992" y="959"/>
                    <a:pt x="3717" y="959"/>
                  </a:cubicBezTo>
                  <a:cubicBezTo>
                    <a:pt x="3689" y="959"/>
                    <a:pt x="3661" y="961"/>
                    <a:pt x="3632" y="965"/>
                  </a:cubicBezTo>
                  <a:cubicBezTo>
                    <a:pt x="3097" y="1037"/>
                    <a:pt x="2966" y="1739"/>
                    <a:pt x="2989" y="2275"/>
                  </a:cubicBezTo>
                  <a:cubicBezTo>
                    <a:pt x="2549" y="2287"/>
                    <a:pt x="2085" y="2406"/>
                    <a:pt x="1727" y="2692"/>
                  </a:cubicBezTo>
                  <a:cubicBezTo>
                    <a:pt x="1382" y="2954"/>
                    <a:pt x="1144" y="3418"/>
                    <a:pt x="1239" y="3870"/>
                  </a:cubicBezTo>
                  <a:cubicBezTo>
                    <a:pt x="1299" y="4180"/>
                    <a:pt x="1501" y="4501"/>
                    <a:pt x="1382" y="4799"/>
                  </a:cubicBezTo>
                  <a:cubicBezTo>
                    <a:pt x="1239" y="5192"/>
                    <a:pt x="703" y="5240"/>
                    <a:pt x="465" y="5561"/>
                  </a:cubicBezTo>
                  <a:cubicBezTo>
                    <a:pt x="1" y="6180"/>
                    <a:pt x="977" y="6978"/>
                    <a:pt x="846" y="7740"/>
                  </a:cubicBezTo>
                  <a:cubicBezTo>
                    <a:pt x="775" y="8180"/>
                    <a:pt x="322" y="8466"/>
                    <a:pt x="168" y="8883"/>
                  </a:cubicBezTo>
                  <a:cubicBezTo>
                    <a:pt x="1" y="9300"/>
                    <a:pt x="132" y="9788"/>
                    <a:pt x="406" y="10181"/>
                  </a:cubicBezTo>
                  <a:cubicBezTo>
                    <a:pt x="644" y="10562"/>
                    <a:pt x="965" y="10895"/>
                    <a:pt x="1251" y="11252"/>
                  </a:cubicBezTo>
                  <a:cubicBezTo>
                    <a:pt x="2513" y="12919"/>
                    <a:pt x="2442" y="15443"/>
                    <a:pt x="4001" y="16848"/>
                  </a:cubicBezTo>
                  <a:cubicBezTo>
                    <a:pt x="4549" y="17336"/>
                    <a:pt x="5240" y="17634"/>
                    <a:pt x="5942" y="17908"/>
                  </a:cubicBezTo>
                  <a:cubicBezTo>
                    <a:pt x="6692" y="19622"/>
                    <a:pt x="7514" y="21325"/>
                    <a:pt x="8383" y="22980"/>
                  </a:cubicBezTo>
                  <a:cubicBezTo>
                    <a:pt x="10645" y="20920"/>
                    <a:pt x="12931" y="18932"/>
                    <a:pt x="15372" y="17134"/>
                  </a:cubicBezTo>
                  <a:lnTo>
                    <a:pt x="10347" y="12467"/>
                  </a:lnTo>
                  <a:cubicBezTo>
                    <a:pt x="9764" y="10526"/>
                    <a:pt x="9788" y="8395"/>
                    <a:pt x="10431" y="6454"/>
                  </a:cubicBezTo>
                  <a:cubicBezTo>
                    <a:pt x="10478" y="6311"/>
                    <a:pt x="10538" y="6144"/>
                    <a:pt x="10538" y="5978"/>
                  </a:cubicBezTo>
                  <a:cubicBezTo>
                    <a:pt x="10538" y="5799"/>
                    <a:pt x="10467" y="5621"/>
                    <a:pt x="10407" y="5442"/>
                  </a:cubicBezTo>
                  <a:cubicBezTo>
                    <a:pt x="9764" y="3716"/>
                    <a:pt x="9454" y="1846"/>
                    <a:pt x="9490" y="1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3"/>
            <p:cNvSpPr/>
            <p:nvPr/>
          </p:nvSpPr>
          <p:spPr>
            <a:xfrm>
              <a:off x="9232100" y="827900"/>
              <a:ext cx="1382325" cy="1398100"/>
            </a:xfrm>
            <a:custGeom>
              <a:avLst/>
              <a:gdLst/>
              <a:ahLst/>
              <a:cxnLst/>
              <a:rect l="l" t="t" r="r" b="b"/>
              <a:pathLst>
                <a:path w="55293" h="55924" extrusionOk="0">
                  <a:moveTo>
                    <a:pt x="49399" y="1"/>
                  </a:moveTo>
                  <a:lnTo>
                    <a:pt x="45161" y="2882"/>
                  </a:lnTo>
                  <a:cubicBezTo>
                    <a:pt x="37422" y="11705"/>
                    <a:pt x="32742" y="22754"/>
                    <a:pt x="28206" y="33588"/>
                  </a:cubicBezTo>
                  <a:cubicBezTo>
                    <a:pt x="21301" y="28195"/>
                    <a:pt x="14407" y="22789"/>
                    <a:pt x="7501" y="17408"/>
                  </a:cubicBezTo>
                  <a:cubicBezTo>
                    <a:pt x="5096" y="19741"/>
                    <a:pt x="2596" y="22051"/>
                    <a:pt x="0" y="24194"/>
                  </a:cubicBezTo>
                  <a:cubicBezTo>
                    <a:pt x="6025" y="34624"/>
                    <a:pt x="13145" y="44411"/>
                    <a:pt x="21181" y="53388"/>
                  </a:cubicBezTo>
                  <a:cubicBezTo>
                    <a:pt x="22702" y="55074"/>
                    <a:pt x="24784" y="55924"/>
                    <a:pt x="26870" y="55924"/>
                  </a:cubicBezTo>
                  <a:cubicBezTo>
                    <a:pt x="28836" y="55924"/>
                    <a:pt x="30806" y="55169"/>
                    <a:pt x="32314" y="53650"/>
                  </a:cubicBezTo>
                  <a:cubicBezTo>
                    <a:pt x="39196" y="46697"/>
                    <a:pt x="44994" y="38684"/>
                    <a:pt x="49435" y="29969"/>
                  </a:cubicBezTo>
                  <a:cubicBezTo>
                    <a:pt x="52364" y="24194"/>
                    <a:pt x="54745" y="17967"/>
                    <a:pt x="55150" y="11502"/>
                  </a:cubicBezTo>
                  <a:cubicBezTo>
                    <a:pt x="55293" y="9181"/>
                    <a:pt x="55162" y="6776"/>
                    <a:pt x="54281" y="4632"/>
                  </a:cubicBezTo>
                  <a:cubicBezTo>
                    <a:pt x="53388" y="2489"/>
                    <a:pt x="51650" y="596"/>
                    <a:pt x="49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3"/>
            <p:cNvSpPr/>
            <p:nvPr/>
          </p:nvSpPr>
          <p:spPr>
            <a:xfrm>
              <a:off x="9264825" y="1325900"/>
              <a:ext cx="212850" cy="195275"/>
            </a:xfrm>
            <a:custGeom>
              <a:avLst/>
              <a:gdLst/>
              <a:ahLst/>
              <a:cxnLst/>
              <a:rect l="l" t="t" r="r" b="b"/>
              <a:pathLst>
                <a:path w="8514" h="7811" extrusionOk="0">
                  <a:moveTo>
                    <a:pt x="7895" y="0"/>
                  </a:moveTo>
                  <a:cubicBezTo>
                    <a:pt x="5347" y="2441"/>
                    <a:pt x="2692" y="4834"/>
                    <a:pt x="1" y="7132"/>
                  </a:cubicBezTo>
                  <a:lnTo>
                    <a:pt x="596" y="7811"/>
                  </a:lnTo>
                  <a:cubicBezTo>
                    <a:pt x="3311" y="5525"/>
                    <a:pt x="5966" y="3108"/>
                    <a:pt x="8514" y="655"/>
                  </a:cubicBezTo>
                  <a:lnTo>
                    <a:pt x="78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3"/>
            <p:cNvSpPr/>
            <p:nvPr/>
          </p:nvSpPr>
          <p:spPr>
            <a:xfrm>
              <a:off x="9702100" y="1061275"/>
              <a:ext cx="198850" cy="1229350"/>
            </a:xfrm>
            <a:custGeom>
              <a:avLst/>
              <a:gdLst/>
              <a:ahLst/>
              <a:cxnLst/>
              <a:rect l="l" t="t" r="r" b="b"/>
              <a:pathLst>
                <a:path w="7954" h="49174" extrusionOk="0">
                  <a:moveTo>
                    <a:pt x="7954" y="0"/>
                  </a:moveTo>
                  <a:cubicBezTo>
                    <a:pt x="6894" y="870"/>
                    <a:pt x="5846" y="1751"/>
                    <a:pt x="4834" y="2679"/>
                  </a:cubicBezTo>
                  <a:cubicBezTo>
                    <a:pt x="2358" y="8144"/>
                    <a:pt x="1477" y="14371"/>
                    <a:pt x="1000" y="20408"/>
                  </a:cubicBezTo>
                  <a:cubicBezTo>
                    <a:pt x="238" y="29945"/>
                    <a:pt x="262" y="39589"/>
                    <a:pt x="0" y="49173"/>
                  </a:cubicBezTo>
                  <a:lnTo>
                    <a:pt x="2560" y="49173"/>
                  </a:lnTo>
                  <a:cubicBezTo>
                    <a:pt x="2965" y="32612"/>
                    <a:pt x="3810" y="16181"/>
                    <a:pt x="7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3"/>
            <p:cNvSpPr/>
            <p:nvPr/>
          </p:nvSpPr>
          <p:spPr>
            <a:xfrm>
              <a:off x="9751500" y="914825"/>
              <a:ext cx="229225" cy="1009675"/>
            </a:xfrm>
            <a:custGeom>
              <a:avLst/>
              <a:gdLst/>
              <a:ahLst/>
              <a:cxnLst/>
              <a:rect l="l" t="t" r="r" b="b"/>
              <a:pathLst>
                <a:path w="9169" h="40387" extrusionOk="0">
                  <a:moveTo>
                    <a:pt x="9168" y="1"/>
                  </a:moveTo>
                  <a:lnTo>
                    <a:pt x="9168" y="1"/>
                  </a:lnTo>
                  <a:cubicBezTo>
                    <a:pt x="6025" y="2953"/>
                    <a:pt x="3275" y="6287"/>
                    <a:pt x="786" y="9835"/>
                  </a:cubicBezTo>
                  <a:cubicBezTo>
                    <a:pt x="656" y="10026"/>
                    <a:pt x="525" y="10240"/>
                    <a:pt x="536" y="10478"/>
                  </a:cubicBezTo>
                  <a:cubicBezTo>
                    <a:pt x="536" y="10657"/>
                    <a:pt x="703" y="10823"/>
                    <a:pt x="858" y="10978"/>
                  </a:cubicBezTo>
                  <a:cubicBezTo>
                    <a:pt x="1775" y="11871"/>
                    <a:pt x="2870" y="12907"/>
                    <a:pt x="2727" y="14181"/>
                  </a:cubicBezTo>
                  <a:cubicBezTo>
                    <a:pt x="2668" y="14645"/>
                    <a:pt x="2441" y="15074"/>
                    <a:pt x="2215" y="15491"/>
                  </a:cubicBezTo>
                  <a:cubicBezTo>
                    <a:pt x="1799" y="16264"/>
                    <a:pt x="1382" y="17026"/>
                    <a:pt x="965" y="17800"/>
                  </a:cubicBezTo>
                  <a:cubicBezTo>
                    <a:pt x="703" y="18288"/>
                    <a:pt x="429" y="18789"/>
                    <a:pt x="298" y="19348"/>
                  </a:cubicBezTo>
                  <a:cubicBezTo>
                    <a:pt x="179" y="19848"/>
                    <a:pt x="191" y="20384"/>
                    <a:pt x="215" y="20908"/>
                  </a:cubicBezTo>
                  <a:cubicBezTo>
                    <a:pt x="394" y="27290"/>
                    <a:pt x="1" y="34088"/>
                    <a:pt x="1167" y="40386"/>
                  </a:cubicBezTo>
                  <a:cubicBezTo>
                    <a:pt x="584" y="35672"/>
                    <a:pt x="2418" y="30469"/>
                    <a:pt x="3192" y="25778"/>
                  </a:cubicBezTo>
                  <a:cubicBezTo>
                    <a:pt x="3882" y="21503"/>
                    <a:pt x="4596" y="17217"/>
                    <a:pt x="5299" y="12943"/>
                  </a:cubicBezTo>
                  <a:cubicBezTo>
                    <a:pt x="5573" y="11323"/>
                    <a:pt x="5835" y="9704"/>
                    <a:pt x="6168" y="8097"/>
                  </a:cubicBezTo>
                  <a:cubicBezTo>
                    <a:pt x="6406" y="6918"/>
                    <a:pt x="7025" y="6573"/>
                    <a:pt x="7537" y="5501"/>
                  </a:cubicBezTo>
                  <a:cubicBezTo>
                    <a:pt x="8228" y="4001"/>
                    <a:pt x="8573" y="1548"/>
                    <a:pt x="9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08" name="Google Shape;2008;p73"/>
          <p:cNvGrpSpPr/>
          <p:nvPr/>
        </p:nvGrpSpPr>
        <p:grpSpPr>
          <a:xfrm rot="-1315352" flipH="1">
            <a:off x="3307946" y="4461194"/>
            <a:ext cx="3286913" cy="2351919"/>
            <a:chOff x="3698375" y="764675"/>
            <a:chExt cx="1508825" cy="1079625"/>
          </a:xfrm>
        </p:grpSpPr>
        <p:sp>
          <p:nvSpPr>
            <p:cNvPr id="2009" name="Google Shape;2009;p73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3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3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3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3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3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3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3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3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3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3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3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3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3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3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3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3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3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3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3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3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3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73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2035" name="Google Shape;2035;p73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3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3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3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3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3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3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3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43" name="Google Shape;2043;p73"/>
          <p:cNvGrpSpPr/>
          <p:nvPr/>
        </p:nvGrpSpPr>
        <p:grpSpPr>
          <a:xfrm rot="1458948">
            <a:off x="679067" y="-29749"/>
            <a:ext cx="750747" cy="1819831"/>
            <a:chOff x="2541375" y="3220475"/>
            <a:chExt cx="427450" cy="1036150"/>
          </a:xfrm>
        </p:grpSpPr>
        <p:sp>
          <p:nvSpPr>
            <p:cNvPr id="2044" name="Google Shape;2044;p73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3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3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3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3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Outline</a:t>
            </a:r>
            <a:endParaRPr dirty="0"/>
          </a:p>
        </p:txBody>
      </p:sp>
      <p:sp>
        <p:nvSpPr>
          <p:cNvPr id="656" name="Google Shape;656;p39"/>
          <p:cNvSpPr txBox="1">
            <a:spLocks noGrp="1"/>
          </p:cNvSpPr>
          <p:nvPr>
            <p:ph type="body" idx="1"/>
          </p:nvPr>
        </p:nvSpPr>
        <p:spPr>
          <a:xfrm>
            <a:off x="2545206" y="1600200"/>
            <a:ext cx="7101591" cy="45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行動版網站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/>
          <p:nvPr/>
        </p:nvSpPr>
        <p:spPr>
          <a:xfrm rot="1181011">
            <a:off x="2114809" y="497281"/>
            <a:ext cx="8598875" cy="609527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8658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結合自身的專業背景以及大學的打工經驗，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針對有興趣了解與想深入探索科學知識的學生們一個教育平台，讓學生們了解科學在我們的生活中無所不在。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9" name="Google Shape;699;p41"/>
          <p:cNvSpPr txBox="1">
            <a:spLocks noGrp="1"/>
          </p:cNvSpPr>
          <p:nvPr>
            <p:ph type="title"/>
          </p:nvPr>
        </p:nvSpPr>
        <p:spPr>
          <a:xfrm>
            <a:off x="2622394" y="1918377"/>
            <a:ext cx="7583705" cy="106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00" name="Google Shape;700;p41"/>
          <p:cNvGrpSpPr/>
          <p:nvPr/>
        </p:nvGrpSpPr>
        <p:grpSpPr>
          <a:xfrm>
            <a:off x="2711933" y="556663"/>
            <a:ext cx="1391192" cy="1391192"/>
            <a:chOff x="3796125" y="-35750"/>
            <a:chExt cx="773400" cy="773400"/>
          </a:xfrm>
        </p:grpSpPr>
        <p:sp>
          <p:nvSpPr>
            <p:cNvPr id="701" name="Google Shape;701;p4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DE5402-63AB-40D7-A271-DA7085D02B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5F5"/>
              </a:clrFrom>
              <a:clrTo>
                <a:srgbClr val="F6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153" y="1165737"/>
            <a:ext cx="11131572" cy="3807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3"/>
          <p:cNvSpPr/>
          <p:nvPr/>
        </p:nvSpPr>
        <p:spPr>
          <a:xfrm>
            <a:off x="368500" y="169333"/>
            <a:ext cx="5503200" cy="55032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9" name="Google Shape;1169;p53"/>
          <p:cNvSpPr txBox="1">
            <a:spLocks noGrp="1"/>
          </p:cNvSpPr>
          <p:nvPr>
            <p:ph type="title"/>
          </p:nvPr>
        </p:nvSpPr>
        <p:spPr>
          <a:xfrm>
            <a:off x="6175227" y="2089280"/>
            <a:ext cx="5150800" cy="110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dirty="0">
                <a:latin typeface="Lexend Deca" panose="02020500000000000000" charset="0"/>
                <a:ea typeface="微軟正黑體" panose="020B0604030504040204" pitchFamily="34" charset="-120"/>
              </a:rPr>
              <a:t>LOGO</a:t>
            </a:r>
            <a:r>
              <a:rPr lang="zh-TW" altLang="en-US" dirty="0">
                <a:latin typeface="Lexend Deca" panose="02020500000000000000" charset="0"/>
                <a:ea typeface="微軟正黑體" panose="020B0604030504040204" pitchFamily="34" charset="-120"/>
              </a:rPr>
              <a:t> 設計</a:t>
            </a:r>
            <a:endParaRPr dirty="0">
              <a:latin typeface="Lexend Deca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170" name="Google Shape;1170;p53"/>
          <p:cNvSpPr txBox="1">
            <a:spLocks noGrp="1"/>
          </p:cNvSpPr>
          <p:nvPr>
            <p:ph type="subTitle" idx="1"/>
          </p:nvPr>
        </p:nvSpPr>
        <p:spPr>
          <a:xfrm>
            <a:off x="6175227" y="2981144"/>
            <a:ext cx="4738800" cy="2984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以生物中的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為主要架構，結合化學實驗的試管元素，搭配網站的主要顏色設計而成。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結構看起來像無限∞符號，與網站的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“infinite possibilities”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相呼應，代表著科學中存在著無限可能。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72" name="Google Shape;1172;p53"/>
          <p:cNvGrpSpPr/>
          <p:nvPr/>
        </p:nvGrpSpPr>
        <p:grpSpPr>
          <a:xfrm>
            <a:off x="4622702" y="120029"/>
            <a:ext cx="3324321" cy="1883492"/>
            <a:chOff x="3467026" y="90021"/>
            <a:chExt cx="2493241" cy="1412619"/>
          </a:xfrm>
        </p:grpSpPr>
        <p:grpSp>
          <p:nvGrpSpPr>
            <p:cNvPr id="1173" name="Google Shape;1173;p53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1174" name="Google Shape;1174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6" name="Google Shape;1176;p53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7" name="Google Shape;1177;p53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1178" name="Google Shape;1178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0" name="Google Shape;1180;p53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1" name="Google Shape;1181;p53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1182" name="Google Shape;1182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4" name="Google Shape;1184;p53"/>
          <p:cNvGrpSpPr/>
          <p:nvPr/>
        </p:nvGrpSpPr>
        <p:grpSpPr>
          <a:xfrm>
            <a:off x="199201" y="4895229"/>
            <a:ext cx="1789024" cy="1800825"/>
            <a:chOff x="149401" y="3671421"/>
            <a:chExt cx="1341768" cy="1350619"/>
          </a:xfrm>
        </p:grpSpPr>
        <p:grpSp>
          <p:nvGrpSpPr>
            <p:cNvPr id="1185" name="Google Shape;1185;p53"/>
            <p:cNvGrpSpPr/>
            <p:nvPr/>
          </p:nvGrpSpPr>
          <p:grpSpPr>
            <a:xfrm>
              <a:off x="149401" y="4186149"/>
              <a:ext cx="835891" cy="835891"/>
              <a:chOff x="3796125" y="-35750"/>
              <a:chExt cx="773400" cy="773400"/>
            </a:xfrm>
          </p:grpSpPr>
          <p:sp>
            <p:nvSpPr>
              <p:cNvPr id="1186" name="Google Shape;1186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8" name="Google Shape;1188;p53"/>
            <p:cNvCxnSpPr/>
            <p:nvPr/>
          </p:nvCxnSpPr>
          <p:spPr>
            <a:xfrm rot="10800000" flipH="1">
              <a:off x="647700" y="3981375"/>
              <a:ext cx="523800" cy="5811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9" name="Google Shape;1189;p53"/>
            <p:cNvGrpSpPr/>
            <p:nvPr/>
          </p:nvGrpSpPr>
          <p:grpSpPr>
            <a:xfrm>
              <a:off x="914445" y="3671421"/>
              <a:ext cx="576724" cy="576724"/>
              <a:chOff x="3796125" y="-35750"/>
              <a:chExt cx="773400" cy="773400"/>
            </a:xfrm>
          </p:grpSpPr>
          <p:sp>
            <p:nvSpPr>
              <p:cNvPr id="1190" name="Google Shape;1190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2" name="Google Shape;1192;p53"/>
          <p:cNvSpPr/>
          <p:nvPr/>
        </p:nvSpPr>
        <p:spPr>
          <a:xfrm>
            <a:off x="8579037" y="518409"/>
            <a:ext cx="2119835" cy="768937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3" name="Google Shape;1193;p53"/>
          <p:cNvSpPr/>
          <p:nvPr/>
        </p:nvSpPr>
        <p:spPr>
          <a:xfrm flipH="1">
            <a:off x="10559050" y="1965523"/>
            <a:ext cx="1155789" cy="419245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5AF92C-F62E-4AE1-A6B6-CAD095743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2" r="17212"/>
          <a:stretch/>
        </p:blipFill>
        <p:spPr>
          <a:xfrm>
            <a:off x="1134141" y="1252714"/>
            <a:ext cx="3950585" cy="356386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1DA6FF-F86F-4845-8E2C-5015DC4F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229"/>
          <a:stretch/>
        </p:blipFill>
        <p:spPr>
          <a:xfrm>
            <a:off x="2205703" y="1759716"/>
            <a:ext cx="3991680" cy="18669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9546589-7D68-447A-A297-0B02EB40BA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602"/>
          <a:stretch/>
        </p:blipFill>
        <p:spPr>
          <a:xfrm>
            <a:off x="2097908" y="3787277"/>
            <a:ext cx="4122159" cy="1866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886AB9-8395-479C-A940-1CEE4728589D}"/>
              </a:ext>
            </a:extLst>
          </p:cNvPr>
          <p:cNvSpPr/>
          <p:nvPr/>
        </p:nvSpPr>
        <p:spPr>
          <a:xfrm>
            <a:off x="2670035" y="3552161"/>
            <a:ext cx="1133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#0369B5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891EC-5AA5-4376-B8DE-51D75D68D983}"/>
              </a:ext>
            </a:extLst>
          </p:cNvPr>
          <p:cNvSpPr/>
          <p:nvPr/>
        </p:nvSpPr>
        <p:spPr>
          <a:xfrm>
            <a:off x="2715071" y="5686777"/>
            <a:ext cx="1207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#5CC60A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51FA7-659F-457E-85EC-D014FBD392CA}"/>
              </a:ext>
            </a:extLst>
          </p:cNvPr>
          <p:cNvSpPr/>
          <p:nvPr/>
        </p:nvSpPr>
        <p:spPr>
          <a:xfrm>
            <a:off x="4611817" y="568677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74CEE4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93346-47FE-4D3A-9846-86F2BD1EC481}"/>
              </a:ext>
            </a:extLst>
          </p:cNvPr>
          <p:cNvSpPr/>
          <p:nvPr/>
        </p:nvSpPr>
        <p:spPr>
          <a:xfrm>
            <a:off x="4650289" y="355216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#E89B04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ACBF1C-F827-4CCE-85B2-1B36E9496088}"/>
              </a:ext>
            </a:extLst>
          </p:cNvPr>
          <p:cNvSpPr/>
          <p:nvPr/>
        </p:nvSpPr>
        <p:spPr>
          <a:xfrm>
            <a:off x="7421294" y="2521559"/>
            <a:ext cx="220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497C5B-0112-4C94-A51E-4B68D63A1B8F}"/>
              </a:ext>
            </a:extLst>
          </p:cNvPr>
          <p:cNvSpPr/>
          <p:nvPr/>
        </p:nvSpPr>
        <p:spPr>
          <a:xfrm>
            <a:off x="7344044" y="3799860"/>
            <a:ext cx="2612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Time New Roman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4D21094-C8A0-4CAB-B56C-552F583D3BC4}"/>
              </a:ext>
            </a:extLst>
          </p:cNvPr>
          <p:cNvCxnSpPr/>
          <p:nvPr/>
        </p:nvCxnSpPr>
        <p:spPr>
          <a:xfrm>
            <a:off x="6809338" y="2179378"/>
            <a:ext cx="0" cy="3166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45D187F6-14A6-4C38-AED5-CA1AA8E5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5207" y="4149954"/>
            <a:ext cx="1638300" cy="6667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9AC779-A121-411F-B75D-62CABF9072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976" y="3013163"/>
            <a:ext cx="681136" cy="4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08504" y="499251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2219035" y="1590254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4545870" y="1596199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7259088" y="1596199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879AF2-93E8-4EA7-B246-C6B79A362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82" y="2045430"/>
            <a:ext cx="2193797" cy="45701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0F1DF4-E563-45D5-AB2F-2EFBFC1B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43" y="2045431"/>
            <a:ext cx="2383200" cy="45626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51564F-86A6-41AF-A2E9-901BFF457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12" y="2045431"/>
            <a:ext cx="2240032" cy="45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34479" y="485070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564968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3418204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6355848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AC97D76-7C19-4E7A-A845-B665BD6575E5}"/>
              </a:ext>
            </a:extLst>
          </p:cNvPr>
          <p:cNvSpPr txBox="1"/>
          <p:nvPr/>
        </p:nvSpPr>
        <p:spPr>
          <a:xfrm>
            <a:off x="93939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BB7E35-68AB-4F78-AD84-2119B4C0A4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79" y="2157537"/>
            <a:ext cx="2779200" cy="42731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3BFF42-8435-4ECB-AD85-CE496575A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0" y="2255564"/>
            <a:ext cx="2473373" cy="41055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A512819-9776-44FB-9F6D-64863C262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93" y="2255564"/>
            <a:ext cx="2598246" cy="41762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1F65383-4CEA-4AAB-8A76-A38D8FE10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20" y="2193354"/>
            <a:ext cx="254295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2237344" y="1519708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4848264" y="152565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7703528" y="1525653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25D066-911C-4154-96D2-AE91A7DC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2" y="1958660"/>
            <a:ext cx="2325230" cy="47599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90EFF7-6204-4B76-97FF-F6F35EE6D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72" y="1962085"/>
            <a:ext cx="2801203" cy="41470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7DA5D5-B92E-4589-A75D-024FA47E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80" y="1967534"/>
            <a:ext cx="2800800" cy="4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728"/>
      </p:ext>
    </p:extLst>
  </p:cSld>
  <p:clrMapOvr>
    <a:masterClrMapping/>
  </p:clrMapOvr>
</p:sld>
</file>

<file path=ppt/theme/theme1.xml><?xml version="1.0" encoding="utf-8"?>
<a:theme xmlns:a="http://schemas.openxmlformats.org/drawingml/2006/main" name="Biochemistry Lesson for High School by Slidesgo">
  <a:themeElements>
    <a:clrScheme name="Simple Light">
      <a:dk1>
        <a:srgbClr val="3B343B"/>
      </a:dk1>
      <a:lt1>
        <a:srgbClr val="364E82"/>
      </a:lt1>
      <a:dk2>
        <a:srgbClr val="6582B2"/>
      </a:dk2>
      <a:lt2>
        <a:srgbClr val="C2E1DA"/>
      </a:lt2>
      <a:accent1>
        <a:srgbClr val="FC4C4C"/>
      </a:accent1>
      <a:accent2>
        <a:srgbClr val="FC8782"/>
      </a:accent2>
      <a:accent3>
        <a:srgbClr val="E8C2C1"/>
      </a:accent3>
      <a:accent4>
        <a:srgbClr val="F8E8E1"/>
      </a:accent4>
      <a:accent5>
        <a:srgbClr val="FFFFFF"/>
      </a:accent5>
      <a:accent6>
        <a:srgbClr val="AACCC4"/>
      </a:accent6>
      <a:hlink>
        <a:srgbClr val="3B3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333</Words>
  <Application>Microsoft Office PowerPoint</Application>
  <PresentationFormat>寬螢幕</PresentationFormat>
  <Paragraphs>65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Karla</vt:lpstr>
      <vt:lpstr>微軟正黑體</vt:lpstr>
      <vt:lpstr>新細明體</vt:lpstr>
      <vt:lpstr>Arial</vt:lpstr>
      <vt:lpstr>Calibri</vt:lpstr>
      <vt:lpstr>Lexend Deca</vt:lpstr>
      <vt:lpstr>Roboto</vt:lpstr>
      <vt:lpstr>Biochemistry Lesson for High School by Slidesgo</vt:lpstr>
      <vt:lpstr>Wonder Lab</vt:lpstr>
      <vt:lpstr>Outline</vt:lpstr>
      <vt:lpstr>網站設計發想與目標族群</vt:lpstr>
      <vt:lpstr>網站架構</vt:lpstr>
      <vt:lpstr>LOGO 設計</vt:lpstr>
      <vt:lpstr>網頁採用的色彩&amp;字體</vt:lpstr>
      <vt:lpstr>Wireframe</vt:lpstr>
      <vt:lpstr>Wireframe</vt:lpstr>
      <vt:lpstr>Mockup</vt:lpstr>
      <vt:lpstr>Mockup</vt:lpstr>
      <vt:lpstr>Mobile_Mockup</vt:lpstr>
      <vt:lpstr>Mobile_Mockup</vt:lpstr>
      <vt:lpstr>行動版網站</vt:lpstr>
      <vt:lpstr>參考網站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Lab</dc:title>
  <dc:creator>kamin</dc:creator>
  <cp:lastModifiedBy>kamin</cp:lastModifiedBy>
  <cp:revision>18</cp:revision>
  <dcterms:created xsi:type="dcterms:W3CDTF">2024-04-15T04:12:21Z</dcterms:created>
  <dcterms:modified xsi:type="dcterms:W3CDTF">2024-05-07T04:21:26Z</dcterms:modified>
</cp:coreProperties>
</file>